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73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80" r:id="rId14"/>
    <p:sldId id="279" r:id="rId15"/>
    <p:sldId id="275" r:id="rId16"/>
    <p:sldId id="277" r:id="rId17"/>
    <p:sldId id="278" r:id="rId18"/>
    <p:sldId id="267" r:id="rId19"/>
    <p:sldId id="274" r:id="rId20"/>
    <p:sldId id="268" r:id="rId21"/>
    <p:sldId id="271" r:id="rId22"/>
    <p:sldId id="272" r:id="rId23"/>
  </p:sldIdLst>
  <p:sldSz cx="12192000" cy="6858000"/>
  <p:notesSz cx="12192000" cy="6858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437" y="5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8768" y="1046429"/>
            <a:ext cx="3005454" cy="9537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978246" y="2313006"/>
            <a:ext cx="5768340" cy="2162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agooble.com/cy_twombly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2416" y="147828"/>
            <a:ext cx="10107168" cy="65623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33397" y="1666113"/>
            <a:ext cx="8126095" cy="1784463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12700" marR="5080" indent="2510155" algn="l">
              <a:lnSpc>
                <a:spcPts val="6480"/>
              </a:lnSpc>
              <a:spcBef>
                <a:spcPts val="915"/>
              </a:spcBef>
            </a:pPr>
            <a:r>
              <a:rPr lang="nl-NL" sz="6000" spc="-15" dirty="0">
                <a:solidFill>
                  <a:srgbClr val="FFFFFF"/>
                </a:solidFill>
              </a:rPr>
              <a:t>             Les 3 </a:t>
            </a:r>
            <a:br>
              <a:rPr lang="nl-NL" sz="6000" spc="-15" dirty="0">
                <a:solidFill>
                  <a:srgbClr val="FFFFFF"/>
                </a:solidFill>
              </a:rPr>
            </a:br>
            <a:r>
              <a:rPr lang="nl-NL" sz="6000" spc="-15" dirty="0">
                <a:solidFill>
                  <a:srgbClr val="FFFFFF"/>
                </a:solidFill>
              </a:rPr>
              <a:t>                            OAD</a:t>
            </a:r>
            <a:endParaRPr sz="6000" dirty="0"/>
          </a:p>
        </p:txBody>
      </p:sp>
      <p:sp>
        <p:nvSpPr>
          <p:cNvPr id="4" name="object 4"/>
          <p:cNvSpPr txBox="1"/>
          <p:nvPr/>
        </p:nvSpPr>
        <p:spPr>
          <a:xfrm>
            <a:off x="5645658" y="4803343"/>
            <a:ext cx="2339975" cy="17043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4599"/>
              </a:lnSpc>
              <a:spcBef>
                <a:spcPts val="100"/>
              </a:spcBef>
            </a:pP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OAD</a:t>
            </a:r>
            <a:r>
              <a:rPr sz="24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procesverslag 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OAD</a:t>
            </a:r>
            <a:endParaRPr sz="24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  <a:spcBef>
                <a:spcPts val="430"/>
              </a:spcBef>
            </a:pP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BG32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425"/>
              </a:spcBef>
            </a:pPr>
            <a:r>
              <a:rPr sz="24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proces </a:t>
            </a:r>
            <a:r>
              <a:rPr sz="240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verslag</a:t>
            </a:r>
            <a:r>
              <a:rPr sz="2400" u="heavy" spc="-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IBS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8768" y="1364871"/>
            <a:ext cx="3714115" cy="1134110"/>
          </a:xfrm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5"/>
              </a:spcBef>
            </a:pPr>
            <a:r>
              <a:rPr sz="3200" b="0" spc="-15" dirty="0">
                <a:latin typeface="Calibri Light"/>
                <a:cs typeface="Calibri Light"/>
              </a:rPr>
              <a:t>Opdracht</a:t>
            </a:r>
            <a:r>
              <a:rPr sz="3200" b="0" spc="-30" dirty="0">
                <a:latin typeface="Calibri Light"/>
                <a:cs typeface="Calibri Light"/>
              </a:rPr>
              <a:t> </a:t>
            </a:r>
            <a:r>
              <a:rPr sz="3200" b="0" dirty="0">
                <a:latin typeface="Calibri Light"/>
                <a:cs typeface="Calibri Light"/>
              </a:rPr>
              <a:t>3</a:t>
            </a:r>
            <a:endParaRPr sz="3200">
              <a:latin typeface="Calibri Light"/>
              <a:cs typeface="Calibri Light"/>
            </a:endParaRPr>
          </a:p>
          <a:p>
            <a:pPr marL="12700" marR="5080">
              <a:lnSpc>
                <a:spcPct val="80000"/>
              </a:lnSpc>
              <a:spcBef>
                <a:spcPts val="855"/>
              </a:spcBef>
            </a:pPr>
            <a:r>
              <a:rPr sz="1600" spc="-15" dirty="0">
                <a:latin typeface="Calibri"/>
                <a:cs typeface="Calibri"/>
              </a:rPr>
              <a:t>Sfeeranalyse/ </a:t>
            </a:r>
            <a:r>
              <a:rPr sz="1600" spc="-10" dirty="0">
                <a:latin typeface="Calibri"/>
                <a:cs typeface="Calibri"/>
              </a:rPr>
              <a:t>moodboard </a:t>
            </a:r>
            <a:r>
              <a:rPr sz="1600" spc="-15" dirty="0">
                <a:latin typeface="Calibri"/>
                <a:cs typeface="Calibri"/>
              </a:rPr>
              <a:t>van </a:t>
            </a:r>
            <a:r>
              <a:rPr sz="1600" spc="-5" dirty="0">
                <a:latin typeface="Calibri"/>
                <a:cs typeface="Calibri"/>
              </a:rPr>
              <a:t>de </a:t>
            </a:r>
            <a:r>
              <a:rPr sz="1600" spc="-10" dirty="0">
                <a:latin typeface="Calibri"/>
                <a:cs typeface="Calibri"/>
              </a:rPr>
              <a:t>kunstenaar  </a:t>
            </a:r>
            <a:r>
              <a:rPr sz="1600" spc="-5" dirty="0">
                <a:latin typeface="Calibri"/>
                <a:cs typeface="Calibri"/>
              </a:rPr>
              <a:t>en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tijdsperiode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62753" y="946150"/>
            <a:ext cx="5708650" cy="953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41300" marR="5080" indent="-228600">
              <a:lnSpc>
                <a:spcPts val="3460"/>
              </a:lnSpc>
              <a:spcBef>
                <a:spcPts val="535"/>
              </a:spcBef>
              <a:buFont typeface="Arial"/>
              <a:buChar char="•"/>
              <a:tabLst>
                <a:tab pos="241300" algn="l"/>
              </a:tabLst>
            </a:pPr>
            <a:r>
              <a:rPr sz="3200" spc="-15" dirty="0">
                <a:latin typeface="Calibri"/>
                <a:cs typeface="Calibri"/>
              </a:rPr>
              <a:t>Sfeeranalyse/ </a:t>
            </a:r>
            <a:r>
              <a:rPr sz="3200" spc="-5" dirty="0">
                <a:latin typeface="Calibri"/>
                <a:cs typeface="Calibri"/>
              </a:rPr>
              <a:t>moodboard </a:t>
            </a:r>
            <a:r>
              <a:rPr sz="3200" spc="-15" dirty="0">
                <a:latin typeface="Calibri"/>
                <a:cs typeface="Calibri"/>
              </a:rPr>
              <a:t>van </a:t>
            </a:r>
            <a:r>
              <a:rPr sz="3200" spc="-5" dirty="0">
                <a:latin typeface="Calibri"/>
                <a:cs typeface="Calibri"/>
              </a:rPr>
              <a:t>de  </a:t>
            </a:r>
            <a:r>
              <a:rPr sz="3200" spc="-15" dirty="0">
                <a:latin typeface="Calibri"/>
                <a:cs typeface="Calibri"/>
              </a:rPr>
              <a:t>kunstenaar </a:t>
            </a:r>
            <a:r>
              <a:rPr sz="3200" dirty="0">
                <a:latin typeface="Calibri"/>
                <a:cs typeface="Calibri"/>
              </a:rPr>
              <a:t>en</a:t>
            </a:r>
            <a:r>
              <a:rPr sz="3200" spc="2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tijdsperiode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8768" y="2471191"/>
            <a:ext cx="3630929" cy="2096135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72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b="1" spc="-75" dirty="0">
                <a:latin typeface="Calibri"/>
                <a:cs typeface="Calibri"/>
              </a:rPr>
              <a:t>To</a:t>
            </a:r>
            <a:r>
              <a:rPr sz="1600" b="1" spc="-5" dirty="0">
                <a:latin typeface="Calibri"/>
                <a:cs typeface="Calibri"/>
              </a:rPr>
              <a:t> do;</a:t>
            </a:r>
            <a:endParaRPr sz="1600">
              <a:latin typeface="Calibri"/>
              <a:cs typeface="Calibri"/>
            </a:endParaRPr>
          </a:p>
          <a:p>
            <a:pPr marL="299085" marR="112395" indent="-287020">
              <a:lnSpc>
                <a:spcPts val="1540"/>
              </a:lnSpc>
              <a:spcBef>
                <a:spcPts val="994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latin typeface="Calibri"/>
                <a:cs typeface="Calibri"/>
              </a:rPr>
              <a:t>Maak </a:t>
            </a:r>
            <a:r>
              <a:rPr sz="1600" spc="-10" dirty="0">
                <a:latin typeface="Calibri"/>
                <a:cs typeface="Calibri"/>
              </a:rPr>
              <a:t>een moodboard waarin </a:t>
            </a:r>
            <a:r>
              <a:rPr sz="1600" spc="-5" dirty="0">
                <a:latin typeface="Calibri"/>
                <a:cs typeface="Calibri"/>
              </a:rPr>
              <a:t>jij </a:t>
            </a:r>
            <a:r>
              <a:rPr sz="1600" spc="-10" dirty="0">
                <a:latin typeface="Calibri"/>
                <a:cs typeface="Calibri"/>
              </a:rPr>
              <a:t>je  kunstenaar </a:t>
            </a:r>
            <a:r>
              <a:rPr sz="1600" spc="-5" dirty="0">
                <a:latin typeface="Calibri"/>
                <a:cs typeface="Calibri"/>
              </a:rPr>
              <a:t>in </a:t>
            </a:r>
            <a:r>
              <a:rPr sz="1600" spc="-10" dirty="0">
                <a:latin typeface="Calibri"/>
                <a:cs typeface="Calibri"/>
              </a:rPr>
              <a:t>beeldmateriaal tot </a:t>
            </a:r>
            <a:r>
              <a:rPr sz="1600" spc="-5" dirty="0">
                <a:latin typeface="Calibri"/>
                <a:cs typeface="Calibri"/>
              </a:rPr>
              <a:t>uiting  </a:t>
            </a:r>
            <a:r>
              <a:rPr sz="1600" spc="-10" dirty="0">
                <a:latin typeface="Calibri"/>
                <a:cs typeface="Calibri"/>
              </a:rPr>
              <a:t>brengt.</a:t>
            </a:r>
            <a:endParaRPr sz="1600">
              <a:latin typeface="Calibri"/>
              <a:cs typeface="Calibri"/>
            </a:endParaRPr>
          </a:p>
          <a:p>
            <a:pPr marL="12700" marR="826135">
              <a:lnSpc>
                <a:spcPts val="1540"/>
              </a:lnSpc>
              <a:spcBef>
                <a:spcPts val="985"/>
              </a:spcBef>
            </a:pPr>
            <a:r>
              <a:rPr sz="1600" spc="-10" dirty="0">
                <a:latin typeface="Calibri"/>
                <a:cs typeface="Calibri"/>
              </a:rPr>
              <a:t>Geef een </a:t>
            </a:r>
            <a:r>
              <a:rPr sz="1600" spc="-15" dirty="0">
                <a:latin typeface="Calibri"/>
                <a:cs typeface="Calibri"/>
              </a:rPr>
              <a:t>breed sfeerbeeld van </a:t>
            </a:r>
            <a:r>
              <a:rPr sz="1600" spc="-10" dirty="0">
                <a:latin typeface="Calibri"/>
                <a:cs typeface="Calibri"/>
              </a:rPr>
              <a:t>de  </a:t>
            </a:r>
            <a:r>
              <a:rPr sz="1600" spc="-25" dirty="0">
                <a:latin typeface="Calibri"/>
                <a:cs typeface="Calibri"/>
              </a:rPr>
              <a:t>kunstenaar.</a:t>
            </a:r>
            <a:endParaRPr sz="1600">
              <a:latin typeface="Calibri"/>
              <a:cs typeface="Calibri"/>
            </a:endParaRPr>
          </a:p>
          <a:p>
            <a:pPr marL="299085" marR="5080" indent="-287020">
              <a:lnSpc>
                <a:spcPts val="1540"/>
              </a:lnSpc>
              <a:spcBef>
                <a:spcPts val="99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25" dirty="0">
                <a:latin typeface="Calibri"/>
                <a:cs typeface="Calibri"/>
              </a:rPr>
              <a:t>Werk </a:t>
            </a:r>
            <a:r>
              <a:rPr sz="1600" spc="-10" dirty="0">
                <a:latin typeface="Calibri"/>
                <a:cs typeface="Calibri"/>
              </a:rPr>
              <a:t>volgens </a:t>
            </a:r>
            <a:r>
              <a:rPr sz="1600" spc="-5" dirty="0">
                <a:latin typeface="Calibri"/>
                <a:cs typeface="Calibri"/>
              </a:rPr>
              <a:t>de richtlijnen uit de lessen  styling.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8768" y="5264353"/>
            <a:ext cx="7454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latin typeface="Calibri"/>
                <a:cs typeface="Calibri"/>
              </a:rPr>
              <a:t>Week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20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684166" y="2021983"/>
            <a:ext cx="5179060" cy="4645660"/>
            <a:chOff x="5684166" y="2021983"/>
            <a:chExt cx="5179060" cy="4645660"/>
          </a:xfrm>
        </p:grpSpPr>
        <p:sp>
          <p:nvSpPr>
            <p:cNvPr id="7" name="object 7"/>
            <p:cNvSpPr/>
            <p:nvPr/>
          </p:nvSpPr>
          <p:spPr>
            <a:xfrm>
              <a:off x="6239255" y="2179320"/>
              <a:ext cx="3171444" cy="44881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684164" y="2021992"/>
              <a:ext cx="5179060" cy="4545965"/>
            </a:xfrm>
            <a:custGeom>
              <a:avLst/>
              <a:gdLst/>
              <a:ahLst/>
              <a:cxnLst/>
              <a:rect l="l" t="t" r="r" b="b"/>
              <a:pathLst>
                <a:path w="5179059" h="4545965">
                  <a:moveTo>
                    <a:pt x="1109218" y="990866"/>
                  </a:moveTo>
                  <a:lnTo>
                    <a:pt x="1007059" y="918006"/>
                  </a:lnTo>
                  <a:lnTo>
                    <a:pt x="1007059" y="888860"/>
                  </a:lnTo>
                  <a:lnTo>
                    <a:pt x="948677" y="888860"/>
                  </a:lnTo>
                  <a:lnTo>
                    <a:pt x="948677" y="393407"/>
                  </a:lnTo>
                  <a:lnTo>
                    <a:pt x="1007059" y="393407"/>
                  </a:lnTo>
                  <a:lnTo>
                    <a:pt x="1007059" y="364261"/>
                  </a:lnTo>
                  <a:lnTo>
                    <a:pt x="1050836" y="364261"/>
                  </a:lnTo>
                  <a:lnTo>
                    <a:pt x="1050836" y="276821"/>
                  </a:lnTo>
                  <a:lnTo>
                    <a:pt x="1007059" y="276821"/>
                  </a:lnTo>
                  <a:lnTo>
                    <a:pt x="959421" y="247675"/>
                  </a:lnTo>
                  <a:lnTo>
                    <a:pt x="861098" y="187528"/>
                  </a:lnTo>
                  <a:lnTo>
                    <a:pt x="861098" y="393407"/>
                  </a:lnTo>
                  <a:lnTo>
                    <a:pt x="861098" y="888860"/>
                  </a:lnTo>
                  <a:lnTo>
                    <a:pt x="773531" y="888860"/>
                  </a:lnTo>
                  <a:lnTo>
                    <a:pt x="773531" y="393407"/>
                  </a:lnTo>
                  <a:lnTo>
                    <a:pt x="861098" y="393407"/>
                  </a:lnTo>
                  <a:lnTo>
                    <a:pt x="861098" y="187528"/>
                  </a:lnTo>
                  <a:lnTo>
                    <a:pt x="768883" y="131102"/>
                  </a:lnTo>
                  <a:lnTo>
                    <a:pt x="685965" y="80378"/>
                  </a:lnTo>
                  <a:lnTo>
                    <a:pt x="685965" y="393407"/>
                  </a:lnTo>
                  <a:lnTo>
                    <a:pt x="685965" y="888860"/>
                  </a:lnTo>
                  <a:lnTo>
                    <a:pt x="598398" y="888860"/>
                  </a:lnTo>
                  <a:lnTo>
                    <a:pt x="598398" y="393407"/>
                  </a:lnTo>
                  <a:lnTo>
                    <a:pt x="685965" y="393407"/>
                  </a:lnTo>
                  <a:lnTo>
                    <a:pt x="685965" y="80378"/>
                  </a:lnTo>
                  <a:lnTo>
                    <a:pt x="598398" y="26797"/>
                  </a:lnTo>
                  <a:lnTo>
                    <a:pt x="598398" y="189395"/>
                  </a:lnTo>
                  <a:lnTo>
                    <a:pt x="593788" y="212026"/>
                  </a:lnTo>
                  <a:lnTo>
                    <a:pt x="581240" y="230555"/>
                  </a:lnTo>
                  <a:lnTo>
                    <a:pt x="562686" y="243078"/>
                  </a:lnTo>
                  <a:lnTo>
                    <a:pt x="540016" y="247675"/>
                  </a:lnTo>
                  <a:lnTo>
                    <a:pt x="517347" y="243078"/>
                  </a:lnTo>
                  <a:lnTo>
                    <a:pt x="510819" y="238683"/>
                  </a:lnTo>
                  <a:lnTo>
                    <a:pt x="510819" y="393407"/>
                  </a:lnTo>
                  <a:lnTo>
                    <a:pt x="510819" y="888860"/>
                  </a:lnTo>
                  <a:lnTo>
                    <a:pt x="423252" y="888860"/>
                  </a:lnTo>
                  <a:lnTo>
                    <a:pt x="423252" y="393407"/>
                  </a:lnTo>
                  <a:lnTo>
                    <a:pt x="510819" y="393407"/>
                  </a:lnTo>
                  <a:lnTo>
                    <a:pt x="510819" y="238683"/>
                  </a:lnTo>
                  <a:lnTo>
                    <a:pt x="498779" y="230555"/>
                  </a:lnTo>
                  <a:lnTo>
                    <a:pt x="486232" y="212026"/>
                  </a:lnTo>
                  <a:lnTo>
                    <a:pt x="481634" y="189395"/>
                  </a:lnTo>
                  <a:lnTo>
                    <a:pt x="486232" y="166763"/>
                  </a:lnTo>
                  <a:lnTo>
                    <a:pt x="498779" y="148221"/>
                  </a:lnTo>
                  <a:lnTo>
                    <a:pt x="517347" y="135699"/>
                  </a:lnTo>
                  <a:lnTo>
                    <a:pt x="540016" y="131102"/>
                  </a:lnTo>
                  <a:lnTo>
                    <a:pt x="562686" y="135699"/>
                  </a:lnTo>
                  <a:lnTo>
                    <a:pt x="581240" y="148221"/>
                  </a:lnTo>
                  <a:lnTo>
                    <a:pt x="593788" y="166763"/>
                  </a:lnTo>
                  <a:lnTo>
                    <a:pt x="598398" y="189395"/>
                  </a:lnTo>
                  <a:lnTo>
                    <a:pt x="598398" y="26797"/>
                  </a:lnTo>
                  <a:lnTo>
                    <a:pt x="554609" y="0"/>
                  </a:lnTo>
                  <a:lnTo>
                    <a:pt x="335686" y="133946"/>
                  </a:lnTo>
                  <a:lnTo>
                    <a:pt x="335686" y="393407"/>
                  </a:lnTo>
                  <a:lnTo>
                    <a:pt x="335686" y="888860"/>
                  </a:lnTo>
                  <a:lnTo>
                    <a:pt x="248107" y="888860"/>
                  </a:lnTo>
                  <a:lnTo>
                    <a:pt x="248107" y="393407"/>
                  </a:lnTo>
                  <a:lnTo>
                    <a:pt x="335686" y="393407"/>
                  </a:lnTo>
                  <a:lnTo>
                    <a:pt x="335686" y="133946"/>
                  </a:lnTo>
                  <a:lnTo>
                    <a:pt x="102158" y="276821"/>
                  </a:lnTo>
                  <a:lnTo>
                    <a:pt x="58381" y="276821"/>
                  </a:lnTo>
                  <a:lnTo>
                    <a:pt x="58381" y="364261"/>
                  </a:lnTo>
                  <a:lnTo>
                    <a:pt x="102158" y="364261"/>
                  </a:lnTo>
                  <a:lnTo>
                    <a:pt x="102158" y="393407"/>
                  </a:lnTo>
                  <a:lnTo>
                    <a:pt x="160540" y="393407"/>
                  </a:lnTo>
                  <a:lnTo>
                    <a:pt x="160540" y="888860"/>
                  </a:lnTo>
                  <a:lnTo>
                    <a:pt x="102158" y="888860"/>
                  </a:lnTo>
                  <a:lnTo>
                    <a:pt x="102158" y="918006"/>
                  </a:lnTo>
                  <a:lnTo>
                    <a:pt x="0" y="990866"/>
                  </a:lnTo>
                  <a:lnTo>
                    <a:pt x="0" y="1049159"/>
                  </a:lnTo>
                  <a:lnTo>
                    <a:pt x="1109218" y="1049159"/>
                  </a:lnTo>
                  <a:lnTo>
                    <a:pt x="1109218" y="990866"/>
                  </a:lnTo>
                  <a:close/>
                </a:path>
                <a:path w="5179059" h="4545965">
                  <a:moveTo>
                    <a:pt x="3635438" y="3825938"/>
                  </a:moveTo>
                  <a:lnTo>
                    <a:pt x="3628364" y="3789883"/>
                  </a:lnTo>
                  <a:lnTo>
                    <a:pt x="3613975" y="3768534"/>
                  </a:lnTo>
                  <a:lnTo>
                    <a:pt x="3595116" y="3754539"/>
                  </a:lnTo>
                  <a:lnTo>
                    <a:pt x="3552482" y="3733381"/>
                  </a:lnTo>
                  <a:lnTo>
                    <a:pt x="3531260" y="3718102"/>
                  </a:lnTo>
                  <a:lnTo>
                    <a:pt x="3515652" y="3697808"/>
                  </a:lnTo>
                  <a:lnTo>
                    <a:pt x="3506470" y="3673919"/>
                  </a:lnTo>
                  <a:lnTo>
                    <a:pt x="3504527" y="3647884"/>
                  </a:lnTo>
                  <a:lnTo>
                    <a:pt x="3468052" y="3680764"/>
                  </a:lnTo>
                  <a:lnTo>
                    <a:pt x="3447326" y="3722789"/>
                  </a:lnTo>
                  <a:lnTo>
                    <a:pt x="3440099" y="3769664"/>
                  </a:lnTo>
                  <a:lnTo>
                    <a:pt x="3444113" y="3817074"/>
                  </a:lnTo>
                  <a:lnTo>
                    <a:pt x="3457117" y="3860698"/>
                  </a:lnTo>
                  <a:lnTo>
                    <a:pt x="3477653" y="3891191"/>
                  </a:lnTo>
                  <a:lnTo>
                    <a:pt x="3507282" y="3910774"/>
                  </a:lnTo>
                  <a:lnTo>
                    <a:pt x="3542093" y="3917835"/>
                  </a:lnTo>
                  <a:lnTo>
                    <a:pt x="3578212" y="3910774"/>
                  </a:lnTo>
                  <a:lnTo>
                    <a:pt x="3608743" y="3890276"/>
                  </a:lnTo>
                  <a:lnTo>
                    <a:pt x="3628364" y="3860698"/>
                  </a:lnTo>
                  <a:lnTo>
                    <a:pt x="3635438" y="3825938"/>
                  </a:lnTo>
                  <a:close/>
                </a:path>
                <a:path w="5179059" h="4545965">
                  <a:moveTo>
                    <a:pt x="3708298" y="4471975"/>
                  </a:moveTo>
                  <a:lnTo>
                    <a:pt x="3547160" y="4119181"/>
                  </a:lnTo>
                  <a:lnTo>
                    <a:pt x="3535400" y="4079379"/>
                  </a:lnTo>
                  <a:lnTo>
                    <a:pt x="3518941" y="4101160"/>
                  </a:lnTo>
                  <a:lnTo>
                    <a:pt x="3506774" y="4125341"/>
                  </a:lnTo>
                  <a:lnTo>
                    <a:pt x="3499129" y="4151312"/>
                  </a:lnTo>
                  <a:lnTo>
                    <a:pt x="3496259" y="4178439"/>
                  </a:lnTo>
                  <a:lnTo>
                    <a:pt x="3496259" y="4471975"/>
                  </a:lnTo>
                  <a:lnTo>
                    <a:pt x="3708298" y="4471975"/>
                  </a:lnTo>
                  <a:close/>
                </a:path>
                <a:path w="5179059" h="4545965">
                  <a:moveTo>
                    <a:pt x="3862209" y="4513770"/>
                  </a:moveTo>
                  <a:lnTo>
                    <a:pt x="3698379" y="4059199"/>
                  </a:lnTo>
                  <a:lnTo>
                    <a:pt x="3640124" y="3951694"/>
                  </a:lnTo>
                  <a:lnTo>
                    <a:pt x="3610533" y="3944696"/>
                  </a:lnTo>
                  <a:lnTo>
                    <a:pt x="3579685" y="3958259"/>
                  </a:lnTo>
                  <a:lnTo>
                    <a:pt x="3571202" y="3965562"/>
                  </a:lnTo>
                  <a:lnTo>
                    <a:pt x="3565995" y="3973855"/>
                  </a:lnTo>
                  <a:lnTo>
                    <a:pt x="3564979" y="3982694"/>
                  </a:lnTo>
                  <a:lnTo>
                    <a:pt x="3599891" y="4099915"/>
                  </a:lnTo>
                  <a:lnTo>
                    <a:pt x="3796487" y="4529391"/>
                  </a:lnTo>
                  <a:lnTo>
                    <a:pt x="3804310" y="4538904"/>
                  </a:lnTo>
                  <a:lnTo>
                    <a:pt x="3814826" y="4544492"/>
                  </a:lnTo>
                  <a:lnTo>
                    <a:pt x="3826662" y="4545736"/>
                  </a:lnTo>
                  <a:lnTo>
                    <a:pt x="3850716" y="4535360"/>
                  </a:lnTo>
                  <a:lnTo>
                    <a:pt x="3858501" y="4525657"/>
                  </a:lnTo>
                  <a:lnTo>
                    <a:pt x="3862209" y="4513770"/>
                  </a:lnTo>
                  <a:close/>
                </a:path>
                <a:path w="5179059" h="4545965">
                  <a:moveTo>
                    <a:pt x="4375645" y="3595789"/>
                  </a:moveTo>
                  <a:lnTo>
                    <a:pt x="4234485" y="3519919"/>
                  </a:lnTo>
                  <a:lnTo>
                    <a:pt x="4185208" y="3499370"/>
                  </a:lnTo>
                  <a:lnTo>
                    <a:pt x="4134675" y="3482454"/>
                  </a:lnTo>
                  <a:lnTo>
                    <a:pt x="4083088" y="3469221"/>
                  </a:lnTo>
                  <a:lnTo>
                    <a:pt x="4030637" y="3459721"/>
                  </a:lnTo>
                  <a:lnTo>
                    <a:pt x="3977551" y="3454006"/>
                  </a:lnTo>
                  <a:lnTo>
                    <a:pt x="3924008" y="3452139"/>
                  </a:lnTo>
                  <a:lnTo>
                    <a:pt x="3808615" y="3454336"/>
                  </a:lnTo>
                  <a:lnTo>
                    <a:pt x="3795687" y="3500323"/>
                  </a:lnTo>
                  <a:lnTo>
                    <a:pt x="3790442" y="3546538"/>
                  </a:lnTo>
                  <a:lnTo>
                    <a:pt x="3792524" y="3592220"/>
                  </a:lnTo>
                  <a:lnTo>
                    <a:pt x="3801592" y="3636568"/>
                  </a:lnTo>
                  <a:lnTo>
                    <a:pt x="3817264" y="3678821"/>
                  </a:lnTo>
                  <a:lnTo>
                    <a:pt x="3839197" y="3718204"/>
                  </a:lnTo>
                  <a:lnTo>
                    <a:pt x="3867035" y="3753942"/>
                  </a:lnTo>
                  <a:lnTo>
                    <a:pt x="3900411" y="3785235"/>
                  </a:lnTo>
                  <a:lnTo>
                    <a:pt x="3938968" y="3811346"/>
                  </a:lnTo>
                  <a:lnTo>
                    <a:pt x="3982364" y="3831463"/>
                  </a:lnTo>
                  <a:lnTo>
                    <a:pt x="4028414" y="3844379"/>
                  </a:lnTo>
                  <a:lnTo>
                    <a:pt x="4074706" y="3849611"/>
                  </a:lnTo>
                  <a:lnTo>
                    <a:pt x="4120451" y="3847528"/>
                  </a:lnTo>
                  <a:lnTo>
                    <a:pt x="4164876" y="3838473"/>
                  </a:lnTo>
                  <a:lnTo>
                    <a:pt x="4207205" y="3822827"/>
                  </a:lnTo>
                  <a:lnTo>
                    <a:pt x="4246638" y="3800932"/>
                  </a:lnTo>
                  <a:lnTo>
                    <a:pt x="4282427" y="3773132"/>
                  </a:lnTo>
                  <a:lnTo>
                    <a:pt x="4313783" y="3739807"/>
                  </a:lnTo>
                  <a:lnTo>
                    <a:pt x="4339920" y="3701313"/>
                  </a:lnTo>
                  <a:lnTo>
                    <a:pt x="4365244" y="3642779"/>
                  </a:lnTo>
                  <a:lnTo>
                    <a:pt x="4375645" y="3595789"/>
                  </a:lnTo>
                  <a:close/>
                </a:path>
                <a:path w="5179059" h="4545965">
                  <a:moveTo>
                    <a:pt x="4509884" y="2347315"/>
                  </a:moveTo>
                  <a:lnTo>
                    <a:pt x="4462602" y="2289746"/>
                  </a:lnTo>
                  <a:lnTo>
                    <a:pt x="4438586" y="2248789"/>
                  </a:lnTo>
                  <a:lnTo>
                    <a:pt x="4419371" y="2205075"/>
                  </a:lnTo>
                  <a:lnTo>
                    <a:pt x="4405287" y="2159000"/>
                  </a:lnTo>
                  <a:lnTo>
                    <a:pt x="4396664" y="2110930"/>
                  </a:lnTo>
                  <a:lnTo>
                    <a:pt x="4394454" y="2042566"/>
                  </a:lnTo>
                  <a:lnTo>
                    <a:pt x="4398264" y="2005393"/>
                  </a:lnTo>
                  <a:lnTo>
                    <a:pt x="4402696" y="1986965"/>
                  </a:lnTo>
                  <a:lnTo>
                    <a:pt x="4431728" y="2037181"/>
                  </a:lnTo>
                  <a:lnTo>
                    <a:pt x="4440072" y="2046630"/>
                  </a:lnTo>
                  <a:lnTo>
                    <a:pt x="4451007" y="2051964"/>
                  </a:lnTo>
                  <a:lnTo>
                    <a:pt x="4463161" y="2052828"/>
                  </a:lnTo>
                  <a:lnTo>
                    <a:pt x="4475124" y="2048827"/>
                  </a:lnTo>
                  <a:lnTo>
                    <a:pt x="4484586" y="2040496"/>
                  </a:lnTo>
                  <a:lnTo>
                    <a:pt x="4489945" y="2029574"/>
                  </a:lnTo>
                  <a:lnTo>
                    <a:pt x="4490796" y="2017433"/>
                  </a:lnTo>
                  <a:lnTo>
                    <a:pt x="4486783" y="2005507"/>
                  </a:lnTo>
                  <a:lnTo>
                    <a:pt x="4415155" y="1881809"/>
                  </a:lnTo>
                  <a:lnTo>
                    <a:pt x="4408246" y="1876513"/>
                  </a:lnTo>
                  <a:lnTo>
                    <a:pt x="4392015" y="1872145"/>
                  </a:lnTo>
                  <a:lnTo>
                    <a:pt x="4383341" y="1873288"/>
                  </a:lnTo>
                  <a:lnTo>
                    <a:pt x="4258640" y="1945144"/>
                  </a:lnTo>
                  <a:lnTo>
                    <a:pt x="4248848" y="1953069"/>
                  </a:lnTo>
                  <a:lnTo>
                    <a:pt x="4243070" y="1963750"/>
                  </a:lnTo>
                  <a:lnTo>
                    <a:pt x="4241711" y="1975815"/>
                  </a:lnTo>
                  <a:lnTo>
                    <a:pt x="4245229" y="1987905"/>
                  </a:lnTo>
                  <a:lnTo>
                    <a:pt x="4290365" y="1999957"/>
                  </a:lnTo>
                  <a:lnTo>
                    <a:pt x="4338917" y="1971916"/>
                  </a:lnTo>
                  <a:lnTo>
                    <a:pt x="4330916" y="2038781"/>
                  </a:lnTo>
                  <a:lnTo>
                    <a:pt x="4332744" y="2110448"/>
                  </a:lnTo>
                  <a:lnTo>
                    <a:pt x="4340060" y="2158314"/>
                  </a:lnTo>
                  <a:lnTo>
                    <a:pt x="4352074" y="2204605"/>
                  </a:lnTo>
                  <a:lnTo>
                    <a:pt x="4368546" y="2249030"/>
                  </a:lnTo>
                  <a:lnTo>
                    <a:pt x="4389247" y="2291308"/>
                  </a:lnTo>
                  <a:lnTo>
                    <a:pt x="4413936" y="2331174"/>
                  </a:lnTo>
                  <a:lnTo>
                    <a:pt x="4442384" y="2368346"/>
                  </a:lnTo>
                  <a:lnTo>
                    <a:pt x="4464837" y="2392375"/>
                  </a:lnTo>
                  <a:lnTo>
                    <a:pt x="4509884" y="2347315"/>
                  </a:lnTo>
                  <a:close/>
                </a:path>
                <a:path w="5179059" h="4545965">
                  <a:moveTo>
                    <a:pt x="4525581" y="3501123"/>
                  </a:moveTo>
                  <a:lnTo>
                    <a:pt x="4508297" y="3456597"/>
                  </a:lnTo>
                  <a:lnTo>
                    <a:pt x="4483366" y="3426853"/>
                  </a:lnTo>
                  <a:lnTo>
                    <a:pt x="4449953" y="3393859"/>
                  </a:lnTo>
                  <a:lnTo>
                    <a:pt x="4364685" y="3323386"/>
                  </a:lnTo>
                  <a:lnTo>
                    <a:pt x="4266654" y="3255670"/>
                  </a:lnTo>
                  <a:lnTo>
                    <a:pt x="4198886" y="3216402"/>
                  </a:lnTo>
                  <a:lnTo>
                    <a:pt x="4241927" y="3194367"/>
                  </a:lnTo>
                  <a:lnTo>
                    <a:pt x="4248010" y="3181934"/>
                  </a:lnTo>
                  <a:lnTo>
                    <a:pt x="4243565" y="3168637"/>
                  </a:lnTo>
                  <a:lnTo>
                    <a:pt x="4231779" y="3162503"/>
                  </a:lnTo>
                  <a:lnTo>
                    <a:pt x="4207421" y="3169793"/>
                  </a:lnTo>
                  <a:lnTo>
                    <a:pt x="4175150" y="3188220"/>
                  </a:lnTo>
                  <a:lnTo>
                    <a:pt x="4160482" y="3199765"/>
                  </a:lnTo>
                  <a:lnTo>
                    <a:pt x="4104856" y="3186214"/>
                  </a:lnTo>
                  <a:lnTo>
                    <a:pt x="4052112" y="3182315"/>
                  </a:lnTo>
                  <a:lnTo>
                    <a:pt x="4002354" y="3184741"/>
                  </a:lnTo>
                  <a:lnTo>
                    <a:pt x="3912031" y="3195193"/>
                  </a:lnTo>
                  <a:lnTo>
                    <a:pt x="3821392" y="3195624"/>
                  </a:lnTo>
                  <a:lnTo>
                    <a:pt x="3784943" y="3199320"/>
                  </a:lnTo>
                  <a:lnTo>
                    <a:pt x="3759263" y="3210496"/>
                  </a:lnTo>
                  <a:lnTo>
                    <a:pt x="3741369" y="3231985"/>
                  </a:lnTo>
                  <a:lnTo>
                    <a:pt x="3732720" y="3269310"/>
                  </a:lnTo>
                  <a:lnTo>
                    <a:pt x="3742029" y="3308515"/>
                  </a:lnTo>
                  <a:lnTo>
                    <a:pt x="3765169" y="3342386"/>
                  </a:lnTo>
                  <a:lnTo>
                    <a:pt x="3797960" y="3363709"/>
                  </a:lnTo>
                  <a:lnTo>
                    <a:pt x="3794544" y="3383648"/>
                  </a:lnTo>
                  <a:lnTo>
                    <a:pt x="3801745" y="3395434"/>
                  </a:lnTo>
                  <a:lnTo>
                    <a:pt x="3810635" y="3398939"/>
                  </a:lnTo>
                  <a:lnTo>
                    <a:pt x="3958463" y="3397135"/>
                  </a:lnTo>
                  <a:lnTo>
                    <a:pt x="4010977" y="3401047"/>
                  </a:lnTo>
                  <a:lnTo>
                    <a:pt x="4062996" y="3408400"/>
                  </a:lnTo>
                  <a:lnTo>
                    <a:pt x="4114368" y="3419183"/>
                  </a:lnTo>
                  <a:lnTo>
                    <a:pt x="4164914" y="3433330"/>
                  </a:lnTo>
                  <a:lnTo>
                    <a:pt x="4214444" y="3450818"/>
                  </a:lnTo>
                  <a:lnTo>
                    <a:pt x="4262831" y="3471595"/>
                  </a:lnTo>
                  <a:lnTo>
                    <a:pt x="4403941" y="3547719"/>
                  </a:lnTo>
                  <a:lnTo>
                    <a:pt x="4417733" y="3546691"/>
                  </a:lnTo>
                  <a:lnTo>
                    <a:pt x="4426902" y="3536340"/>
                  </a:lnTo>
                  <a:lnTo>
                    <a:pt x="4430217" y="3523869"/>
                  </a:lnTo>
                  <a:lnTo>
                    <a:pt x="4471860" y="3539172"/>
                  </a:lnTo>
                  <a:lnTo>
                    <a:pt x="4499457" y="3538016"/>
                  </a:lnTo>
                  <a:lnTo>
                    <a:pt x="4516285" y="3524097"/>
                  </a:lnTo>
                  <a:lnTo>
                    <a:pt x="4525581" y="3501123"/>
                  </a:lnTo>
                  <a:close/>
                </a:path>
                <a:path w="5179059" h="4545965">
                  <a:moveTo>
                    <a:pt x="4594657" y="4046169"/>
                  </a:moveTo>
                  <a:lnTo>
                    <a:pt x="4510494" y="3994061"/>
                  </a:lnTo>
                  <a:lnTo>
                    <a:pt x="4420882" y="3952392"/>
                  </a:lnTo>
                  <a:lnTo>
                    <a:pt x="4267416" y="3906012"/>
                  </a:lnTo>
                  <a:lnTo>
                    <a:pt x="4222762" y="3922369"/>
                  </a:lnTo>
                  <a:lnTo>
                    <a:pt x="4177042" y="3934091"/>
                  </a:lnTo>
                  <a:lnTo>
                    <a:pt x="4130598" y="3941191"/>
                  </a:lnTo>
                  <a:lnTo>
                    <a:pt x="4083799" y="3943654"/>
                  </a:lnTo>
                  <a:lnTo>
                    <a:pt x="4036974" y="3941470"/>
                  </a:lnTo>
                  <a:lnTo>
                    <a:pt x="3990492" y="3934663"/>
                  </a:lnTo>
                  <a:lnTo>
                    <a:pt x="3944696" y="3923207"/>
                  </a:lnTo>
                  <a:lnTo>
                    <a:pt x="3899941" y="3907104"/>
                  </a:lnTo>
                  <a:lnTo>
                    <a:pt x="3808298" y="3931869"/>
                  </a:lnTo>
                  <a:lnTo>
                    <a:pt x="3711422" y="3970223"/>
                  </a:lnTo>
                  <a:lnTo>
                    <a:pt x="3748163" y="4036999"/>
                  </a:lnTo>
                  <a:lnTo>
                    <a:pt x="3908945" y="4471975"/>
                  </a:lnTo>
                  <a:lnTo>
                    <a:pt x="4180141" y="4471975"/>
                  </a:lnTo>
                  <a:lnTo>
                    <a:pt x="4154170" y="4437926"/>
                  </a:lnTo>
                  <a:lnTo>
                    <a:pt x="4134993" y="4400042"/>
                  </a:lnTo>
                  <a:lnTo>
                    <a:pt x="4122991" y="4359326"/>
                  </a:lnTo>
                  <a:lnTo>
                    <a:pt x="4118584" y="4316768"/>
                  </a:lnTo>
                  <a:lnTo>
                    <a:pt x="4123055" y="4271188"/>
                  </a:lnTo>
                  <a:lnTo>
                    <a:pt x="4136644" y="4228414"/>
                  </a:lnTo>
                  <a:lnTo>
                    <a:pt x="4159669" y="4192651"/>
                  </a:lnTo>
                  <a:lnTo>
                    <a:pt x="4192435" y="4168114"/>
                  </a:lnTo>
                  <a:lnTo>
                    <a:pt x="4235259" y="4158996"/>
                  </a:lnTo>
                  <a:lnTo>
                    <a:pt x="4272800" y="4165231"/>
                  </a:lnTo>
                  <a:lnTo>
                    <a:pt x="4293692" y="4172381"/>
                  </a:lnTo>
                  <a:lnTo>
                    <a:pt x="4290961" y="4143248"/>
                  </a:lnTo>
                  <a:lnTo>
                    <a:pt x="4326852" y="4076547"/>
                  </a:lnTo>
                  <a:lnTo>
                    <a:pt x="4369562" y="4053370"/>
                  </a:lnTo>
                  <a:lnTo>
                    <a:pt x="4417479" y="4041457"/>
                  </a:lnTo>
                  <a:lnTo>
                    <a:pt x="4495254" y="4036441"/>
                  </a:lnTo>
                  <a:lnTo>
                    <a:pt x="4570019" y="4041914"/>
                  </a:lnTo>
                  <a:lnTo>
                    <a:pt x="4594657" y="4046169"/>
                  </a:lnTo>
                  <a:close/>
                </a:path>
                <a:path w="5179059" h="4545965">
                  <a:moveTo>
                    <a:pt x="4816741" y="4316209"/>
                  </a:moveTo>
                  <a:lnTo>
                    <a:pt x="4812614" y="4284116"/>
                  </a:lnTo>
                  <a:lnTo>
                    <a:pt x="4811547" y="4275747"/>
                  </a:lnTo>
                  <a:lnTo>
                    <a:pt x="4807534" y="4265561"/>
                  </a:lnTo>
                  <a:lnTo>
                    <a:pt x="4805375" y="4260075"/>
                  </a:lnTo>
                  <a:lnTo>
                    <a:pt x="4796561" y="4237685"/>
                  </a:lnTo>
                  <a:lnTo>
                    <a:pt x="4776622" y="4208399"/>
                  </a:lnTo>
                  <a:lnTo>
                    <a:pt x="4776622" y="4312183"/>
                  </a:lnTo>
                  <a:lnTo>
                    <a:pt x="4773498" y="4322991"/>
                  </a:lnTo>
                  <a:lnTo>
                    <a:pt x="4764938" y="4331919"/>
                  </a:lnTo>
                  <a:lnTo>
                    <a:pt x="4752149" y="4338002"/>
                  </a:lnTo>
                  <a:lnTo>
                    <a:pt x="4736363" y="4340250"/>
                  </a:lnTo>
                  <a:lnTo>
                    <a:pt x="4736363" y="4400423"/>
                  </a:lnTo>
                  <a:lnTo>
                    <a:pt x="4733252" y="4411230"/>
                  </a:lnTo>
                  <a:lnTo>
                    <a:pt x="4724717" y="4420171"/>
                  </a:lnTo>
                  <a:lnTo>
                    <a:pt x="4711992" y="4426242"/>
                  </a:lnTo>
                  <a:lnTo>
                    <a:pt x="4696269" y="4428490"/>
                  </a:lnTo>
                  <a:lnTo>
                    <a:pt x="4680445" y="4426242"/>
                  </a:lnTo>
                  <a:lnTo>
                    <a:pt x="4668596" y="4420603"/>
                  </a:lnTo>
                  <a:lnTo>
                    <a:pt x="4667682" y="4420171"/>
                  </a:lnTo>
                  <a:lnTo>
                    <a:pt x="4659147" y="4411230"/>
                  </a:lnTo>
                  <a:lnTo>
                    <a:pt x="4656036" y="4400423"/>
                  </a:lnTo>
                  <a:lnTo>
                    <a:pt x="4659249" y="4389615"/>
                  </a:lnTo>
                  <a:lnTo>
                    <a:pt x="4667948" y="4380674"/>
                  </a:lnTo>
                  <a:lnTo>
                    <a:pt x="4680763" y="4374591"/>
                  </a:lnTo>
                  <a:lnTo>
                    <a:pt x="4696269" y="4372356"/>
                  </a:lnTo>
                  <a:lnTo>
                    <a:pt x="4711763" y="4374591"/>
                  </a:lnTo>
                  <a:lnTo>
                    <a:pt x="4724514" y="4380674"/>
                  </a:lnTo>
                  <a:lnTo>
                    <a:pt x="4733175" y="4389615"/>
                  </a:lnTo>
                  <a:lnTo>
                    <a:pt x="4736363" y="4400423"/>
                  </a:lnTo>
                  <a:lnTo>
                    <a:pt x="4736363" y="4340250"/>
                  </a:lnTo>
                  <a:lnTo>
                    <a:pt x="4720628" y="4338002"/>
                  </a:lnTo>
                  <a:lnTo>
                    <a:pt x="4707902" y="4331919"/>
                  </a:lnTo>
                  <a:lnTo>
                    <a:pt x="4699381" y="4322991"/>
                  </a:lnTo>
                  <a:lnTo>
                    <a:pt x="4696269" y="4312183"/>
                  </a:lnTo>
                  <a:lnTo>
                    <a:pt x="4699482" y="4301375"/>
                  </a:lnTo>
                  <a:lnTo>
                    <a:pt x="4708169" y="4292435"/>
                  </a:lnTo>
                  <a:lnTo>
                    <a:pt x="4720933" y="4286351"/>
                  </a:lnTo>
                  <a:lnTo>
                    <a:pt x="4736363" y="4284116"/>
                  </a:lnTo>
                  <a:lnTo>
                    <a:pt x="4751756" y="4286351"/>
                  </a:lnTo>
                  <a:lnTo>
                    <a:pt x="4764595" y="4292435"/>
                  </a:lnTo>
                  <a:lnTo>
                    <a:pt x="4773371" y="4301375"/>
                  </a:lnTo>
                  <a:lnTo>
                    <a:pt x="4776622" y="4312183"/>
                  </a:lnTo>
                  <a:lnTo>
                    <a:pt x="4776622" y="4208399"/>
                  </a:lnTo>
                  <a:lnTo>
                    <a:pt x="4772723" y="4202671"/>
                  </a:lnTo>
                  <a:lnTo>
                    <a:pt x="4740935" y="4171315"/>
                  </a:lnTo>
                  <a:lnTo>
                    <a:pt x="4736363" y="4168127"/>
                  </a:lnTo>
                  <a:lnTo>
                    <a:pt x="4736363" y="4231830"/>
                  </a:lnTo>
                  <a:lnTo>
                    <a:pt x="4733137" y="4242663"/>
                  </a:lnTo>
                  <a:lnTo>
                    <a:pt x="4724451" y="4251668"/>
                  </a:lnTo>
                  <a:lnTo>
                    <a:pt x="4711687" y="4257802"/>
                  </a:lnTo>
                  <a:lnTo>
                    <a:pt x="4696269" y="4260075"/>
                  </a:lnTo>
                  <a:lnTo>
                    <a:pt x="4680839" y="4257827"/>
                  </a:lnTo>
                  <a:lnTo>
                    <a:pt x="4668024" y="4251731"/>
                  </a:lnTo>
                  <a:lnTo>
                    <a:pt x="4659274" y="4242740"/>
                  </a:lnTo>
                  <a:lnTo>
                    <a:pt x="4656036" y="4231830"/>
                  </a:lnTo>
                  <a:lnTo>
                    <a:pt x="4659147" y="4220934"/>
                  </a:lnTo>
                  <a:lnTo>
                    <a:pt x="4659998" y="4220045"/>
                  </a:lnTo>
                  <a:lnTo>
                    <a:pt x="4667682" y="4212018"/>
                  </a:lnTo>
                  <a:lnTo>
                    <a:pt x="4680445" y="4205973"/>
                  </a:lnTo>
                  <a:lnTo>
                    <a:pt x="4696269" y="4203750"/>
                  </a:lnTo>
                  <a:lnTo>
                    <a:pt x="4711992" y="4205998"/>
                  </a:lnTo>
                  <a:lnTo>
                    <a:pt x="4724717" y="4212082"/>
                  </a:lnTo>
                  <a:lnTo>
                    <a:pt x="4733252" y="4221010"/>
                  </a:lnTo>
                  <a:lnTo>
                    <a:pt x="4736363" y="4231830"/>
                  </a:lnTo>
                  <a:lnTo>
                    <a:pt x="4736363" y="4168127"/>
                  </a:lnTo>
                  <a:lnTo>
                    <a:pt x="4706975" y="4147616"/>
                  </a:lnTo>
                  <a:lnTo>
                    <a:pt x="4702137" y="4144251"/>
                  </a:lnTo>
                  <a:lnTo>
                    <a:pt x="4657242" y="4122102"/>
                  </a:lnTo>
                  <a:lnTo>
                    <a:pt x="4647946" y="4119029"/>
                  </a:lnTo>
                  <a:lnTo>
                    <a:pt x="4647946" y="4175683"/>
                  </a:lnTo>
                  <a:lnTo>
                    <a:pt x="4647946" y="4448670"/>
                  </a:lnTo>
                  <a:lnTo>
                    <a:pt x="4644834" y="4459478"/>
                  </a:lnTo>
                  <a:lnTo>
                    <a:pt x="4636300" y="4468419"/>
                  </a:lnTo>
                  <a:lnTo>
                    <a:pt x="4623536" y="4474489"/>
                  </a:lnTo>
                  <a:lnTo>
                    <a:pt x="4607712" y="4476737"/>
                  </a:lnTo>
                  <a:lnTo>
                    <a:pt x="4591990" y="4474489"/>
                  </a:lnTo>
                  <a:lnTo>
                    <a:pt x="4579277" y="4468419"/>
                  </a:lnTo>
                  <a:lnTo>
                    <a:pt x="4570755" y="4459478"/>
                  </a:lnTo>
                  <a:lnTo>
                    <a:pt x="4567656" y="4448670"/>
                  </a:lnTo>
                  <a:lnTo>
                    <a:pt x="4568850" y="4444631"/>
                  </a:lnTo>
                  <a:lnTo>
                    <a:pt x="4607712" y="4420603"/>
                  </a:lnTo>
                  <a:lnTo>
                    <a:pt x="4623143" y="4422851"/>
                  </a:lnTo>
                  <a:lnTo>
                    <a:pt x="4635957" y="4428922"/>
                  </a:lnTo>
                  <a:lnTo>
                    <a:pt x="4644707" y="4437862"/>
                  </a:lnTo>
                  <a:lnTo>
                    <a:pt x="4647946" y="4448670"/>
                  </a:lnTo>
                  <a:lnTo>
                    <a:pt x="4647946" y="4175683"/>
                  </a:lnTo>
                  <a:lnTo>
                    <a:pt x="4644834" y="4186491"/>
                  </a:lnTo>
                  <a:lnTo>
                    <a:pt x="4636300" y="4195432"/>
                  </a:lnTo>
                  <a:lnTo>
                    <a:pt x="4623536" y="4201515"/>
                  </a:lnTo>
                  <a:lnTo>
                    <a:pt x="4607712" y="4203750"/>
                  </a:lnTo>
                  <a:lnTo>
                    <a:pt x="4591990" y="4201515"/>
                  </a:lnTo>
                  <a:lnTo>
                    <a:pt x="4579277" y="4195432"/>
                  </a:lnTo>
                  <a:lnTo>
                    <a:pt x="4570755" y="4186491"/>
                  </a:lnTo>
                  <a:lnTo>
                    <a:pt x="4567656" y="4175683"/>
                  </a:lnTo>
                  <a:lnTo>
                    <a:pt x="4570768" y="4165206"/>
                  </a:lnTo>
                  <a:lnTo>
                    <a:pt x="4570857" y="4164876"/>
                  </a:lnTo>
                  <a:lnTo>
                    <a:pt x="4579556" y="4155948"/>
                  </a:lnTo>
                  <a:lnTo>
                    <a:pt x="4592307" y="4149864"/>
                  </a:lnTo>
                  <a:lnTo>
                    <a:pt x="4607712" y="4147616"/>
                  </a:lnTo>
                  <a:lnTo>
                    <a:pt x="4623143" y="4149864"/>
                  </a:lnTo>
                  <a:lnTo>
                    <a:pt x="4635957" y="4155948"/>
                  </a:lnTo>
                  <a:lnTo>
                    <a:pt x="4644707" y="4164876"/>
                  </a:lnTo>
                  <a:lnTo>
                    <a:pt x="4647946" y="4175683"/>
                  </a:lnTo>
                  <a:lnTo>
                    <a:pt x="4647946" y="4119029"/>
                  </a:lnTo>
                  <a:lnTo>
                    <a:pt x="4607191" y="4105516"/>
                  </a:lnTo>
                  <a:lnTo>
                    <a:pt x="4552886" y="4095089"/>
                  </a:lnTo>
                  <a:lnTo>
                    <a:pt x="4535500" y="4094010"/>
                  </a:lnTo>
                  <a:lnTo>
                    <a:pt x="4535500" y="4472698"/>
                  </a:lnTo>
                  <a:lnTo>
                    <a:pt x="4532363" y="4483519"/>
                  </a:lnTo>
                  <a:lnTo>
                    <a:pt x="4523791" y="4492447"/>
                  </a:lnTo>
                  <a:lnTo>
                    <a:pt x="4511002" y="4498530"/>
                  </a:lnTo>
                  <a:lnTo>
                    <a:pt x="4495254" y="4500778"/>
                  </a:lnTo>
                  <a:lnTo>
                    <a:pt x="4479442" y="4498530"/>
                  </a:lnTo>
                  <a:lnTo>
                    <a:pt x="4466666" y="4492447"/>
                  </a:lnTo>
                  <a:lnTo>
                    <a:pt x="4459363" y="4484814"/>
                  </a:lnTo>
                  <a:lnTo>
                    <a:pt x="4458132" y="4483519"/>
                  </a:lnTo>
                  <a:lnTo>
                    <a:pt x="4455020" y="4472698"/>
                  </a:lnTo>
                  <a:lnTo>
                    <a:pt x="4458233" y="4461891"/>
                  </a:lnTo>
                  <a:lnTo>
                    <a:pt x="4466945" y="4452963"/>
                  </a:lnTo>
                  <a:lnTo>
                    <a:pt x="4479747" y="4446879"/>
                  </a:lnTo>
                  <a:lnTo>
                    <a:pt x="4495254" y="4444631"/>
                  </a:lnTo>
                  <a:lnTo>
                    <a:pt x="4510773" y="4446879"/>
                  </a:lnTo>
                  <a:lnTo>
                    <a:pt x="4523575" y="4452963"/>
                  </a:lnTo>
                  <a:lnTo>
                    <a:pt x="4532287" y="4461891"/>
                  </a:lnTo>
                  <a:lnTo>
                    <a:pt x="4535500" y="4472698"/>
                  </a:lnTo>
                  <a:lnTo>
                    <a:pt x="4535500" y="4094010"/>
                  </a:lnTo>
                  <a:lnTo>
                    <a:pt x="4495254" y="4091482"/>
                  </a:lnTo>
                  <a:lnTo>
                    <a:pt x="4494873" y="4091521"/>
                  </a:lnTo>
                  <a:lnTo>
                    <a:pt x="4494873" y="4188002"/>
                  </a:lnTo>
                  <a:lnTo>
                    <a:pt x="4491152" y="4198531"/>
                  </a:lnTo>
                  <a:lnTo>
                    <a:pt x="4483862" y="4208716"/>
                  </a:lnTo>
                  <a:lnTo>
                    <a:pt x="4474045" y="4216374"/>
                  </a:lnTo>
                  <a:lnTo>
                    <a:pt x="4463402" y="4220045"/>
                  </a:lnTo>
                  <a:lnTo>
                    <a:pt x="4453356" y="4219651"/>
                  </a:lnTo>
                  <a:lnTo>
                    <a:pt x="4445279" y="4215130"/>
                  </a:lnTo>
                  <a:lnTo>
                    <a:pt x="4440783" y="4207078"/>
                  </a:lnTo>
                  <a:lnTo>
                    <a:pt x="4440440" y="4197032"/>
                  </a:lnTo>
                  <a:lnTo>
                    <a:pt x="4444123" y="4186415"/>
                  </a:lnTo>
                  <a:lnTo>
                    <a:pt x="4451718" y="4176611"/>
                  </a:lnTo>
                  <a:lnTo>
                    <a:pt x="4461929" y="4168914"/>
                  </a:lnTo>
                  <a:lnTo>
                    <a:pt x="4472521" y="4165206"/>
                  </a:lnTo>
                  <a:lnTo>
                    <a:pt x="4482363" y="4165587"/>
                  </a:lnTo>
                  <a:lnTo>
                    <a:pt x="4490301" y="4170184"/>
                  </a:lnTo>
                  <a:lnTo>
                    <a:pt x="4494695" y="4178185"/>
                  </a:lnTo>
                  <a:lnTo>
                    <a:pt x="4494873" y="4188002"/>
                  </a:lnTo>
                  <a:lnTo>
                    <a:pt x="4494873" y="4091521"/>
                  </a:lnTo>
                  <a:lnTo>
                    <a:pt x="4422864" y="4096689"/>
                  </a:lnTo>
                  <a:lnTo>
                    <a:pt x="4422864" y="4456557"/>
                  </a:lnTo>
                  <a:lnTo>
                    <a:pt x="4419752" y="4467403"/>
                  </a:lnTo>
                  <a:lnTo>
                    <a:pt x="4411218" y="4476394"/>
                  </a:lnTo>
                  <a:lnTo>
                    <a:pt x="4398442" y="4482541"/>
                  </a:lnTo>
                  <a:lnTo>
                    <a:pt x="4382630" y="4484814"/>
                  </a:lnTo>
                  <a:lnTo>
                    <a:pt x="4366907" y="4482566"/>
                  </a:lnTo>
                  <a:lnTo>
                    <a:pt x="4354195" y="4476470"/>
                  </a:lnTo>
                  <a:lnTo>
                    <a:pt x="4345673" y="4467479"/>
                  </a:lnTo>
                  <a:lnTo>
                    <a:pt x="4342574" y="4456557"/>
                  </a:lnTo>
                  <a:lnTo>
                    <a:pt x="4345775" y="4445673"/>
                  </a:lnTo>
                  <a:lnTo>
                    <a:pt x="4354461" y="4436745"/>
                  </a:lnTo>
                  <a:lnTo>
                    <a:pt x="4367225" y="4430712"/>
                  </a:lnTo>
                  <a:lnTo>
                    <a:pt x="4382630" y="4428490"/>
                  </a:lnTo>
                  <a:lnTo>
                    <a:pt x="4398061" y="4430738"/>
                  </a:lnTo>
                  <a:lnTo>
                    <a:pt x="4410875" y="4436821"/>
                  </a:lnTo>
                  <a:lnTo>
                    <a:pt x="4419625" y="4445749"/>
                  </a:lnTo>
                  <a:lnTo>
                    <a:pt x="4422864" y="4456557"/>
                  </a:lnTo>
                  <a:lnTo>
                    <a:pt x="4422864" y="4096689"/>
                  </a:lnTo>
                  <a:lnTo>
                    <a:pt x="4420603" y="4096842"/>
                  </a:lnTo>
                  <a:lnTo>
                    <a:pt x="4374972" y="4110609"/>
                  </a:lnTo>
                  <a:lnTo>
                    <a:pt x="4352150" y="4129278"/>
                  </a:lnTo>
                  <a:lnTo>
                    <a:pt x="4345940" y="4149344"/>
                  </a:lnTo>
                  <a:lnTo>
                    <a:pt x="4350143" y="4167327"/>
                  </a:lnTo>
                  <a:lnTo>
                    <a:pt x="4358551" y="4179722"/>
                  </a:lnTo>
                  <a:lnTo>
                    <a:pt x="4398797" y="4219905"/>
                  </a:lnTo>
                  <a:lnTo>
                    <a:pt x="4408297" y="4239615"/>
                  </a:lnTo>
                  <a:lnTo>
                    <a:pt x="4401871" y="4256265"/>
                  </a:lnTo>
                  <a:lnTo>
                    <a:pt x="4385043" y="4265561"/>
                  </a:lnTo>
                  <a:lnTo>
                    <a:pt x="4363339" y="4263199"/>
                  </a:lnTo>
                  <a:lnTo>
                    <a:pt x="4263009" y="4219905"/>
                  </a:lnTo>
                  <a:lnTo>
                    <a:pt x="4219219" y="4216298"/>
                  </a:lnTo>
                  <a:lnTo>
                    <a:pt x="4191838" y="4241165"/>
                  </a:lnTo>
                  <a:lnTo>
                    <a:pt x="4177715" y="4279468"/>
                  </a:lnTo>
                  <a:lnTo>
                    <a:pt x="4173715" y="4316209"/>
                  </a:lnTo>
                  <a:lnTo>
                    <a:pt x="4178884" y="4356684"/>
                  </a:lnTo>
                  <a:lnTo>
                    <a:pt x="4193819" y="4394733"/>
                  </a:lnTo>
                  <a:lnTo>
                    <a:pt x="4217594" y="4429760"/>
                  </a:lnTo>
                  <a:lnTo>
                    <a:pt x="4249305" y="4461116"/>
                  </a:lnTo>
                  <a:lnTo>
                    <a:pt x="4288053" y="4488180"/>
                  </a:lnTo>
                  <a:lnTo>
                    <a:pt x="4332922" y="4510329"/>
                  </a:lnTo>
                  <a:lnTo>
                    <a:pt x="4383024" y="4526915"/>
                  </a:lnTo>
                  <a:lnTo>
                    <a:pt x="4437431" y="4537341"/>
                  </a:lnTo>
                  <a:lnTo>
                    <a:pt x="4495254" y="4540948"/>
                  </a:lnTo>
                  <a:lnTo>
                    <a:pt x="4553077" y="4537341"/>
                  </a:lnTo>
                  <a:lnTo>
                    <a:pt x="4607484" y="4526915"/>
                  </a:lnTo>
                  <a:lnTo>
                    <a:pt x="4657572" y="4510329"/>
                  </a:lnTo>
                  <a:lnTo>
                    <a:pt x="4702441" y="4488180"/>
                  </a:lnTo>
                  <a:lnTo>
                    <a:pt x="4718812" y="4476737"/>
                  </a:lnTo>
                  <a:lnTo>
                    <a:pt x="4741176" y="4461116"/>
                  </a:lnTo>
                  <a:lnTo>
                    <a:pt x="4772876" y="4429760"/>
                  </a:lnTo>
                  <a:lnTo>
                    <a:pt x="4773739" y="4428490"/>
                  </a:lnTo>
                  <a:lnTo>
                    <a:pt x="4796650" y="4394733"/>
                  </a:lnTo>
                  <a:lnTo>
                    <a:pt x="4805426" y="4372356"/>
                  </a:lnTo>
                  <a:lnTo>
                    <a:pt x="4811573" y="4356684"/>
                  </a:lnTo>
                  <a:lnTo>
                    <a:pt x="4813668" y="4340250"/>
                  </a:lnTo>
                  <a:lnTo>
                    <a:pt x="4816741" y="4316209"/>
                  </a:lnTo>
                  <a:close/>
                </a:path>
                <a:path w="5179059" h="4545965">
                  <a:moveTo>
                    <a:pt x="5178818" y="1641322"/>
                  </a:moveTo>
                  <a:lnTo>
                    <a:pt x="5176329" y="1628990"/>
                  </a:lnTo>
                  <a:lnTo>
                    <a:pt x="5169535" y="1618919"/>
                  </a:lnTo>
                  <a:lnTo>
                    <a:pt x="5159438" y="1612138"/>
                  </a:lnTo>
                  <a:lnTo>
                    <a:pt x="5147094" y="1609648"/>
                  </a:lnTo>
                  <a:lnTo>
                    <a:pt x="5134737" y="1612138"/>
                  </a:lnTo>
                  <a:lnTo>
                    <a:pt x="5124653" y="1618919"/>
                  </a:lnTo>
                  <a:lnTo>
                    <a:pt x="5117858" y="1628990"/>
                  </a:lnTo>
                  <a:lnTo>
                    <a:pt x="5115357" y="1641322"/>
                  </a:lnTo>
                  <a:lnTo>
                    <a:pt x="5115357" y="1699145"/>
                  </a:lnTo>
                  <a:lnTo>
                    <a:pt x="5076723" y="1669491"/>
                  </a:lnTo>
                  <a:lnTo>
                    <a:pt x="5043741" y="1649107"/>
                  </a:lnTo>
                  <a:lnTo>
                    <a:pt x="5036083" y="1644370"/>
                  </a:lnTo>
                  <a:lnTo>
                    <a:pt x="4993754" y="1623745"/>
                  </a:lnTo>
                  <a:lnTo>
                    <a:pt x="4950091" y="1607591"/>
                  </a:lnTo>
                  <a:lnTo>
                    <a:pt x="4905426" y="1595882"/>
                  </a:lnTo>
                  <a:lnTo>
                    <a:pt x="4860087" y="1588579"/>
                  </a:lnTo>
                  <a:lnTo>
                    <a:pt x="4814430" y="1585683"/>
                  </a:lnTo>
                  <a:lnTo>
                    <a:pt x="4768786" y="1587131"/>
                  </a:lnTo>
                  <a:lnTo>
                    <a:pt x="4723473" y="1592922"/>
                  </a:lnTo>
                  <a:lnTo>
                    <a:pt x="4678858" y="1603032"/>
                  </a:lnTo>
                  <a:lnTo>
                    <a:pt x="4635258" y="1617421"/>
                  </a:lnTo>
                  <a:lnTo>
                    <a:pt x="4593018" y="1636052"/>
                  </a:lnTo>
                  <a:lnTo>
                    <a:pt x="4552480" y="1658924"/>
                  </a:lnTo>
                  <a:lnTo>
                    <a:pt x="4513961" y="1685988"/>
                  </a:lnTo>
                  <a:lnTo>
                    <a:pt x="4477829" y="1717243"/>
                  </a:lnTo>
                  <a:lnTo>
                    <a:pt x="4444390" y="1752638"/>
                  </a:lnTo>
                  <a:lnTo>
                    <a:pt x="4434840" y="1778342"/>
                  </a:lnTo>
                  <a:lnTo>
                    <a:pt x="4438167" y="1790026"/>
                  </a:lnTo>
                  <a:lnTo>
                    <a:pt x="4446003" y="1799894"/>
                  </a:lnTo>
                  <a:lnTo>
                    <a:pt x="4457065" y="1805940"/>
                  </a:lnTo>
                  <a:lnTo>
                    <a:pt x="4469168" y="1807235"/>
                  </a:lnTo>
                  <a:lnTo>
                    <a:pt x="4480877" y="1803920"/>
                  </a:lnTo>
                  <a:lnTo>
                    <a:pt x="4490745" y="1796084"/>
                  </a:lnTo>
                  <a:lnTo>
                    <a:pt x="4523625" y="1761261"/>
                  </a:lnTo>
                  <a:lnTo>
                    <a:pt x="4559516" y="1731048"/>
                  </a:lnTo>
                  <a:lnTo>
                    <a:pt x="4598009" y="1705508"/>
                  </a:lnTo>
                  <a:lnTo>
                    <a:pt x="4638662" y="1684667"/>
                  </a:lnTo>
                  <a:lnTo>
                    <a:pt x="4681042" y="1668564"/>
                  </a:lnTo>
                  <a:lnTo>
                    <a:pt x="4724730" y="1657248"/>
                  </a:lnTo>
                  <a:lnTo>
                    <a:pt x="4769282" y="1650746"/>
                  </a:lnTo>
                  <a:lnTo>
                    <a:pt x="4814278" y="1649107"/>
                  </a:lnTo>
                  <a:lnTo>
                    <a:pt x="4859286" y="1652371"/>
                  </a:lnTo>
                  <a:lnTo>
                    <a:pt x="4903889" y="1660563"/>
                  </a:lnTo>
                  <a:lnTo>
                    <a:pt x="4947640" y="1673733"/>
                  </a:lnTo>
                  <a:lnTo>
                    <a:pt x="4990109" y="1691919"/>
                  </a:lnTo>
                  <a:lnTo>
                    <a:pt x="5030876" y="1715160"/>
                  </a:lnTo>
                  <a:lnTo>
                    <a:pt x="5069510" y="1743494"/>
                  </a:lnTo>
                  <a:lnTo>
                    <a:pt x="5012550" y="1743976"/>
                  </a:lnTo>
                  <a:lnTo>
                    <a:pt x="5000206" y="1746465"/>
                  </a:lnTo>
                  <a:lnTo>
                    <a:pt x="4990109" y="1753247"/>
                  </a:lnTo>
                  <a:lnTo>
                    <a:pt x="4983315" y="1763318"/>
                  </a:lnTo>
                  <a:lnTo>
                    <a:pt x="4980825" y="1775650"/>
                  </a:lnTo>
                  <a:lnTo>
                    <a:pt x="4983315" y="1787982"/>
                  </a:lnTo>
                  <a:lnTo>
                    <a:pt x="4990109" y="1798053"/>
                  </a:lnTo>
                  <a:lnTo>
                    <a:pt x="5000206" y="1804847"/>
                  </a:lnTo>
                  <a:lnTo>
                    <a:pt x="5012550" y="1807337"/>
                  </a:lnTo>
                  <a:lnTo>
                    <a:pt x="5049888" y="1807337"/>
                  </a:lnTo>
                  <a:lnTo>
                    <a:pt x="5158092" y="1699145"/>
                  </a:lnTo>
                  <a:lnTo>
                    <a:pt x="5178818" y="1678419"/>
                  </a:lnTo>
                  <a:lnTo>
                    <a:pt x="5178818" y="16413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8768" y="1046429"/>
            <a:ext cx="184975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0" spc="-15" dirty="0">
                <a:latin typeface="Calibri Light"/>
                <a:cs typeface="Calibri Light"/>
              </a:rPr>
              <a:t>Opdracht</a:t>
            </a:r>
            <a:r>
              <a:rPr sz="3200" b="0" spc="-80" dirty="0">
                <a:latin typeface="Calibri Light"/>
                <a:cs typeface="Calibri Light"/>
              </a:rPr>
              <a:t> </a:t>
            </a:r>
            <a:r>
              <a:rPr sz="3200" b="0" dirty="0">
                <a:latin typeface="Calibri Light"/>
                <a:cs typeface="Calibri Light"/>
              </a:rPr>
              <a:t>4</a:t>
            </a:r>
            <a:endParaRPr sz="32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62753" y="946150"/>
            <a:ext cx="238633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241300" algn="l"/>
              </a:tabLst>
            </a:pPr>
            <a:r>
              <a:rPr sz="3200" spc="-20" dirty="0">
                <a:latin typeface="Calibri"/>
                <a:cs typeface="Calibri"/>
              </a:rPr>
              <a:t>Vormanalyse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8768" y="1951761"/>
            <a:ext cx="3729354" cy="3328670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5"/>
              </a:spcBef>
            </a:pPr>
            <a:r>
              <a:rPr sz="1600" spc="-15" dirty="0">
                <a:latin typeface="Calibri"/>
                <a:cs typeface="Calibri"/>
              </a:rPr>
              <a:t>Vormanalyse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825"/>
              </a:lnSpc>
              <a:spcBef>
                <a:spcPts val="800"/>
              </a:spcBef>
            </a:pPr>
            <a:r>
              <a:rPr sz="1600" spc="-5" dirty="0">
                <a:latin typeface="Calibri"/>
                <a:cs typeface="Calibri"/>
              </a:rPr>
              <a:t>Maak </a:t>
            </a:r>
            <a:r>
              <a:rPr sz="1600" spc="-10" dirty="0">
                <a:latin typeface="Calibri"/>
                <a:cs typeface="Calibri"/>
              </a:rPr>
              <a:t>vormanalyses </a:t>
            </a:r>
            <a:r>
              <a:rPr sz="1600" spc="-15" dirty="0">
                <a:latin typeface="Calibri"/>
                <a:cs typeface="Calibri"/>
              </a:rPr>
              <a:t>van </a:t>
            </a:r>
            <a:r>
              <a:rPr sz="1600" spc="-10" dirty="0">
                <a:latin typeface="Calibri"/>
                <a:cs typeface="Calibri"/>
              </a:rPr>
              <a:t>het werk </a:t>
            </a:r>
            <a:r>
              <a:rPr sz="1600" spc="-15" dirty="0">
                <a:latin typeface="Calibri"/>
                <a:cs typeface="Calibri"/>
              </a:rPr>
              <a:t>van</a:t>
            </a:r>
            <a:r>
              <a:rPr sz="1600" spc="7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jouw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825"/>
              </a:lnSpc>
            </a:pPr>
            <a:r>
              <a:rPr sz="1600" spc="-10" dirty="0">
                <a:latin typeface="Calibri"/>
                <a:cs typeface="Calibri"/>
              </a:rPr>
              <a:t>kunstenaar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sz="1600" spc="-20" dirty="0">
                <a:latin typeface="Calibri"/>
                <a:cs typeface="Calibri"/>
              </a:rPr>
              <a:t>Typeer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vormen</a:t>
            </a:r>
            <a:endParaRPr sz="1600">
              <a:latin typeface="Calibri"/>
              <a:cs typeface="Calibri"/>
            </a:endParaRPr>
          </a:p>
          <a:p>
            <a:pPr marL="12700" marR="553720">
              <a:lnSpc>
                <a:spcPts val="1730"/>
              </a:lnSpc>
              <a:spcBef>
                <a:spcPts val="1019"/>
              </a:spcBef>
            </a:pPr>
            <a:r>
              <a:rPr sz="1600" spc="-15" dirty="0">
                <a:latin typeface="Calibri"/>
                <a:cs typeface="Calibri"/>
              </a:rPr>
              <a:t>Zoek </a:t>
            </a:r>
            <a:r>
              <a:rPr sz="1600" spc="-5" dirty="0">
                <a:latin typeface="Calibri"/>
                <a:cs typeface="Calibri"/>
              </a:rPr>
              <a:t>20 </a:t>
            </a:r>
            <a:r>
              <a:rPr sz="1600" spc="-10" dirty="0">
                <a:latin typeface="Calibri"/>
                <a:cs typeface="Calibri"/>
              </a:rPr>
              <a:t>afbeeldingen </a:t>
            </a:r>
            <a:r>
              <a:rPr sz="1600" spc="-15" dirty="0">
                <a:latin typeface="Calibri"/>
                <a:cs typeface="Calibri"/>
              </a:rPr>
              <a:t>van </a:t>
            </a:r>
            <a:r>
              <a:rPr sz="1600" spc="-10" dirty="0">
                <a:latin typeface="Calibri"/>
                <a:cs typeface="Calibri"/>
              </a:rPr>
              <a:t>werk </a:t>
            </a:r>
            <a:r>
              <a:rPr sz="1600" spc="-15" dirty="0">
                <a:latin typeface="Calibri"/>
                <a:cs typeface="Calibri"/>
              </a:rPr>
              <a:t>van </a:t>
            </a:r>
            <a:r>
              <a:rPr sz="1600" dirty="0">
                <a:latin typeface="Calibri"/>
                <a:cs typeface="Calibri"/>
              </a:rPr>
              <a:t>de  </a:t>
            </a:r>
            <a:r>
              <a:rPr sz="1600" spc="-10" dirty="0">
                <a:latin typeface="Calibri"/>
                <a:cs typeface="Calibri"/>
              </a:rPr>
              <a:t>kunstenaar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825"/>
              </a:lnSpc>
              <a:spcBef>
                <a:spcPts val="775"/>
              </a:spcBef>
            </a:pPr>
            <a:r>
              <a:rPr sz="1600" spc="-5" dirty="0">
                <a:latin typeface="Calibri"/>
                <a:cs typeface="Calibri"/>
              </a:rPr>
              <a:t>Maak </a:t>
            </a:r>
            <a:r>
              <a:rPr sz="1600" spc="-10" dirty="0">
                <a:latin typeface="Calibri"/>
                <a:cs typeface="Calibri"/>
              </a:rPr>
              <a:t>gestileerde tekeningen </a:t>
            </a:r>
            <a:r>
              <a:rPr sz="1600" spc="-15" dirty="0">
                <a:latin typeface="Calibri"/>
                <a:cs typeface="Calibri"/>
              </a:rPr>
              <a:t>van </a:t>
            </a:r>
            <a:r>
              <a:rPr sz="1600" spc="-10" dirty="0">
                <a:latin typeface="Calibri"/>
                <a:cs typeface="Calibri"/>
              </a:rPr>
              <a:t>vormen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die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825"/>
              </a:lnSpc>
            </a:pPr>
            <a:r>
              <a:rPr sz="1600" spc="-10" dirty="0">
                <a:latin typeface="Calibri"/>
                <a:cs typeface="Calibri"/>
              </a:rPr>
              <a:t>regelmatig terug </a:t>
            </a:r>
            <a:r>
              <a:rPr sz="1600" spc="-20" dirty="0">
                <a:latin typeface="Calibri"/>
                <a:cs typeface="Calibri"/>
              </a:rPr>
              <a:t>komen </a:t>
            </a:r>
            <a:r>
              <a:rPr sz="1600" spc="-5" dirty="0">
                <a:latin typeface="Calibri"/>
                <a:cs typeface="Calibri"/>
              </a:rPr>
              <a:t>in </a:t>
            </a:r>
            <a:r>
              <a:rPr sz="1600" spc="-10" dirty="0">
                <a:latin typeface="Calibri"/>
                <a:cs typeface="Calibri"/>
              </a:rPr>
              <a:t>het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werk</a:t>
            </a:r>
            <a:endParaRPr sz="1600">
              <a:latin typeface="Calibri"/>
              <a:cs typeface="Calibri"/>
            </a:endParaRPr>
          </a:p>
          <a:p>
            <a:pPr marL="12700" marR="128270">
              <a:lnSpc>
                <a:spcPts val="1730"/>
              </a:lnSpc>
              <a:spcBef>
                <a:spcPts val="1035"/>
              </a:spcBef>
            </a:pPr>
            <a:r>
              <a:rPr sz="1600" spc="-25" dirty="0">
                <a:latin typeface="Calibri"/>
                <a:cs typeface="Calibri"/>
              </a:rPr>
              <a:t>Voeg </a:t>
            </a:r>
            <a:r>
              <a:rPr sz="1600" spc="-10" dirty="0">
                <a:latin typeface="Calibri"/>
                <a:cs typeface="Calibri"/>
              </a:rPr>
              <a:t>afbeeldingen </a:t>
            </a:r>
            <a:r>
              <a:rPr sz="1600" spc="-15" dirty="0">
                <a:latin typeface="Calibri"/>
                <a:cs typeface="Calibri"/>
              </a:rPr>
              <a:t>van </a:t>
            </a:r>
            <a:r>
              <a:rPr sz="1600" spc="-20" dirty="0">
                <a:latin typeface="Calibri"/>
                <a:cs typeface="Calibri"/>
              </a:rPr>
              <a:t>deze </a:t>
            </a:r>
            <a:r>
              <a:rPr sz="1600" spc="-10" dirty="0">
                <a:latin typeface="Calibri"/>
                <a:cs typeface="Calibri"/>
              </a:rPr>
              <a:t>tekeningen toe  </a:t>
            </a:r>
            <a:r>
              <a:rPr sz="1600" spc="-5" dirty="0">
                <a:latin typeface="Calibri"/>
                <a:cs typeface="Calibri"/>
              </a:rPr>
              <a:t>aan je</a:t>
            </a:r>
            <a:r>
              <a:rPr sz="1600" spc="-10" dirty="0">
                <a:latin typeface="Calibri"/>
                <a:cs typeface="Calibri"/>
              </a:rPr>
              <a:t> verslag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sz="1600" spc="-25" dirty="0">
                <a:latin typeface="Calibri"/>
                <a:cs typeface="Calibri"/>
              </a:rPr>
              <a:t>Week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20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892397" y="1130883"/>
            <a:ext cx="1195070" cy="829310"/>
          </a:xfrm>
          <a:custGeom>
            <a:avLst/>
            <a:gdLst/>
            <a:ahLst/>
            <a:cxnLst/>
            <a:rect l="l" t="t" r="r" b="b"/>
            <a:pathLst>
              <a:path w="1195070" h="829310">
                <a:moveTo>
                  <a:pt x="1194567" y="0"/>
                </a:moveTo>
                <a:lnTo>
                  <a:pt x="0" y="0"/>
                </a:lnTo>
                <a:lnTo>
                  <a:pt x="0" y="829092"/>
                </a:lnTo>
                <a:lnTo>
                  <a:pt x="364924" y="829092"/>
                </a:lnTo>
                <a:lnTo>
                  <a:pt x="11945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255915" y="560968"/>
            <a:ext cx="519430" cy="466725"/>
          </a:xfrm>
          <a:custGeom>
            <a:avLst/>
            <a:gdLst/>
            <a:ahLst/>
            <a:cxnLst/>
            <a:rect l="l" t="t" r="r" b="b"/>
            <a:pathLst>
              <a:path w="519429" h="466725">
                <a:moveTo>
                  <a:pt x="311587" y="0"/>
                </a:moveTo>
                <a:lnTo>
                  <a:pt x="207724" y="0"/>
                </a:lnTo>
                <a:lnTo>
                  <a:pt x="207724" y="310823"/>
                </a:lnTo>
                <a:lnTo>
                  <a:pt x="0" y="310823"/>
                </a:lnTo>
                <a:lnTo>
                  <a:pt x="0" y="466278"/>
                </a:lnTo>
                <a:lnTo>
                  <a:pt x="519311" y="466278"/>
                </a:lnTo>
                <a:lnTo>
                  <a:pt x="519311" y="310823"/>
                </a:lnTo>
                <a:lnTo>
                  <a:pt x="311587" y="310823"/>
                </a:lnTo>
                <a:lnTo>
                  <a:pt x="3115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892398" y="2063612"/>
            <a:ext cx="261620" cy="155575"/>
          </a:xfrm>
          <a:custGeom>
            <a:avLst/>
            <a:gdLst/>
            <a:ahLst/>
            <a:cxnLst/>
            <a:rect l="l" t="t" r="r" b="b"/>
            <a:pathLst>
              <a:path w="261620" h="155575">
                <a:moveTo>
                  <a:pt x="261218" y="0"/>
                </a:moveTo>
                <a:lnTo>
                  <a:pt x="0" y="0"/>
                </a:lnTo>
                <a:lnTo>
                  <a:pt x="0" y="155454"/>
                </a:lnTo>
                <a:lnTo>
                  <a:pt x="105660" y="155454"/>
                </a:lnTo>
                <a:lnTo>
                  <a:pt x="2612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4779816" y="2307889"/>
            <a:ext cx="1038860" cy="1102995"/>
            <a:chOff x="4779816" y="2307889"/>
            <a:chExt cx="1038860" cy="1102995"/>
          </a:xfrm>
        </p:grpSpPr>
        <p:sp>
          <p:nvSpPr>
            <p:cNvPr id="9" name="object 9"/>
            <p:cNvSpPr/>
            <p:nvPr/>
          </p:nvSpPr>
          <p:spPr>
            <a:xfrm>
              <a:off x="4779816" y="2459244"/>
              <a:ext cx="864869" cy="951230"/>
            </a:xfrm>
            <a:custGeom>
              <a:avLst/>
              <a:gdLst/>
              <a:ahLst/>
              <a:cxnLst/>
              <a:rect l="l" t="t" r="r" b="b"/>
              <a:pathLst>
                <a:path w="864870" h="951229">
                  <a:moveTo>
                    <a:pt x="776101" y="0"/>
                  </a:moveTo>
                  <a:lnTo>
                    <a:pt x="86846" y="689562"/>
                  </a:lnTo>
                  <a:lnTo>
                    <a:pt x="0" y="951067"/>
                  </a:lnTo>
                  <a:lnTo>
                    <a:pt x="2047" y="950392"/>
                  </a:lnTo>
                  <a:lnTo>
                    <a:pt x="107436" y="845005"/>
                  </a:lnTo>
                  <a:lnTo>
                    <a:pt x="96495" y="834081"/>
                  </a:lnTo>
                  <a:lnTo>
                    <a:pt x="135094" y="717089"/>
                  </a:lnTo>
                  <a:lnTo>
                    <a:pt x="158937" y="702401"/>
                  </a:lnTo>
                  <a:lnTo>
                    <a:pt x="185237" y="697648"/>
                  </a:lnTo>
                  <a:lnTo>
                    <a:pt x="254796" y="697648"/>
                  </a:lnTo>
                  <a:lnTo>
                    <a:pt x="864347" y="88108"/>
                  </a:lnTo>
                  <a:lnTo>
                    <a:pt x="776101" y="0"/>
                  </a:lnTo>
                  <a:close/>
                </a:path>
                <a:path w="864870" h="951229">
                  <a:moveTo>
                    <a:pt x="254796" y="697648"/>
                  </a:moveTo>
                  <a:lnTo>
                    <a:pt x="185237" y="697648"/>
                  </a:lnTo>
                  <a:lnTo>
                    <a:pt x="211278" y="702960"/>
                  </a:lnTo>
                  <a:lnTo>
                    <a:pt x="234126" y="718318"/>
                  </a:lnTo>
                  <a:lnTo>
                    <a:pt x="254796" y="6976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594516" y="2307889"/>
              <a:ext cx="223883" cy="20089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5992367" y="3090672"/>
            <a:ext cx="3607308" cy="33299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308860" y="4876800"/>
            <a:ext cx="2130552" cy="16047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025257" y="5472841"/>
            <a:ext cx="1584472" cy="9463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8768" y="1324891"/>
            <a:ext cx="3469640" cy="1428750"/>
          </a:xfrm>
          <a:prstGeom prst="rect">
            <a:avLst/>
          </a:prstGeom>
        </p:spPr>
        <p:txBody>
          <a:bodyPr vert="horz" wrap="square" lIns="0" tIns="1739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70"/>
              </a:spcBef>
            </a:pPr>
            <a:r>
              <a:rPr sz="3200" b="0" spc="-15" dirty="0">
                <a:latin typeface="Calibri Light"/>
                <a:cs typeface="Calibri Light"/>
              </a:rPr>
              <a:t>Opdracht</a:t>
            </a:r>
            <a:r>
              <a:rPr sz="3200" b="0" spc="-30" dirty="0">
                <a:latin typeface="Calibri Light"/>
                <a:cs typeface="Calibri Light"/>
              </a:rPr>
              <a:t> </a:t>
            </a:r>
            <a:r>
              <a:rPr sz="3200" b="0" dirty="0">
                <a:latin typeface="Calibri Light"/>
                <a:cs typeface="Calibri Light"/>
              </a:rPr>
              <a:t>5</a:t>
            </a:r>
            <a:endParaRPr sz="3200">
              <a:latin typeface="Calibri Light"/>
              <a:cs typeface="Calibri Light"/>
            </a:endParaRPr>
          </a:p>
          <a:p>
            <a:pPr marL="12700" marR="5080">
              <a:lnSpc>
                <a:spcPts val="2000"/>
              </a:lnSpc>
              <a:spcBef>
                <a:spcPts val="75"/>
              </a:spcBef>
            </a:pPr>
            <a:r>
              <a:rPr sz="1200" spc="-5" dirty="0">
                <a:latin typeface="Calibri"/>
                <a:cs typeface="Calibri"/>
              </a:rPr>
              <a:t>Analyseer </a:t>
            </a:r>
            <a:r>
              <a:rPr sz="1200" dirty="0">
                <a:latin typeface="Calibri"/>
                <a:cs typeface="Calibri"/>
              </a:rPr>
              <a:t>de </a:t>
            </a:r>
            <a:r>
              <a:rPr sz="1200" spc="-5" dirty="0">
                <a:latin typeface="Calibri"/>
                <a:cs typeface="Calibri"/>
              </a:rPr>
              <a:t>kleuren waar jouw kunstenaar </a:t>
            </a:r>
            <a:r>
              <a:rPr sz="1200" dirty="0">
                <a:latin typeface="Calibri"/>
                <a:cs typeface="Calibri"/>
              </a:rPr>
              <a:t>mee </a:t>
            </a:r>
            <a:r>
              <a:rPr sz="1200" spc="-5" dirty="0">
                <a:latin typeface="Calibri"/>
                <a:cs typeface="Calibri"/>
              </a:rPr>
              <a:t>werkt.  </a:t>
            </a:r>
            <a:r>
              <a:rPr sz="1200" spc="-15" dirty="0">
                <a:latin typeface="Calibri"/>
                <a:cs typeface="Calibri"/>
              </a:rPr>
              <a:t>Werk </a:t>
            </a:r>
            <a:r>
              <a:rPr sz="1200" dirty="0">
                <a:latin typeface="Calibri"/>
                <a:cs typeface="Calibri"/>
              </a:rPr>
              <a:t>dit beeldend uit </a:t>
            </a:r>
            <a:r>
              <a:rPr sz="1200" spc="-5" dirty="0">
                <a:latin typeface="Calibri"/>
                <a:cs typeface="Calibri"/>
              </a:rPr>
              <a:t>op </a:t>
            </a:r>
            <a:r>
              <a:rPr sz="1200" dirty="0">
                <a:latin typeface="Calibri"/>
                <a:cs typeface="Calibri"/>
              </a:rPr>
              <a:t>een a4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formaat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1200" spc="-5" dirty="0">
                <a:latin typeface="Calibri"/>
                <a:cs typeface="Calibri"/>
              </a:rPr>
              <a:t>Spreek je creativiteit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aan…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62753" y="946150"/>
            <a:ext cx="475234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241300" algn="l"/>
              </a:tabLst>
            </a:pPr>
            <a:r>
              <a:rPr sz="3200" dirty="0">
                <a:latin typeface="Calibri"/>
                <a:cs typeface="Calibri"/>
              </a:rPr>
              <a:t>Kleur- en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materiaalanalyse.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8768" y="3493389"/>
            <a:ext cx="3672204" cy="790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9200"/>
              </a:lnSpc>
              <a:spcBef>
                <a:spcPts val="100"/>
              </a:spcBef>
            </a:pPr>
            <a:r>
              <a:rPr sz="1200" spc="-5" dirty="0">
                <a:latin typeface="Calibri"/>
                <a:cs typeface="Calibri"/>
              </a:rPr>
              <a:t>Analyseer </a:t>
            </a:r>
            <a:r>
              <a:rPr sz="1200" dirty="0">
                <a:latin typeface="Calibri"/>
                <a:cs typeface="Calibri"/>
              </a:rPr>
              <a:t>de </a:t>
            </a:r>
            <a:r>
              <a:rPr sz="1200" spc="-5" dirty="0">
                <a:latin typeface="Calibri"/>
                <a:cs typeface="Calibri"/>
              </a:rPr>
              <a:t>materialen waar jouw kunstenaar </a:t>
            </a:r>
            <a:r>
              <a:rPr sz="1200" dirty="0">
                <a:latin typeface="Calibri"/>
                <a:cs typeface="Calibri"/>
              </a:rPr>
              <a:t>mee </a:t>
            </a:r>
            <a:r>
              <a:rPr sz="1200" spc="-5" dirty="0">
                <a:latin typeface="Calibri"/>
                <a:cs typeface="Calibri"/>
              </a:rPr>
              <a:t>werkt.  </a:t>
            </a:r>
            <a:r>
              <a:rPr sz="1200" spc="-15" dirty="0">
                <a:latin typeface="Calibri"/>
                <a:cs typeface="Calibri"/>
              </a:rPr>
              <a:t>Werk </a:t>
            </a:r>
            <a:r>
              <a:rPr sz="1200" dirty="0">
                <a:latin typeface="Calibri"/>
                <a:cs typeface="Calibri"/>
              </a:rPr>
              <a:t>dit beeldend uit </a:t>
            </a:r>
            <a:r>
              <a:rPr sz="1200" spc="-5" dirty="0">
                <a:latin typeface="Calibri"/>
                <a:cs typeface="Calibri"/>
              </a:rPr>
              <a:t>op </a:t>
            </a:r>
            <a:r>
              <a:rPr sz="1200" dirty="0">
                <a:latin typeface="Calibri"/>
                <a:cs typeface="Calibri"/>
              </a:rPr>
              <a:t>een a4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formaat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1200" spc="-5" dirty="0">
                <a:latin typeface="Calibri"/>
                <a:cs typeface="Calibri"/>
              </a:rPr>
              <a:t>Spreek je creativiteit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aan…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8768" y="5095494"/>
            <a:ext cx="5670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latin typeface="Calibri"/>
                <a:cs typeface="Calibri"/>
              </a:rPr>
              <a:t>Week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20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03291" y="1978151"/>
            <a:ext cx="6236208" cy="4337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A967960-C41C-49F0-9F88-783988B01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</a:pPr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Kostuum inspiratie</a:t>
            </a:r>
          </a:p>
        </p:txBody>
      </p:sp>
    </p:spTree>
    <p:extLst>
      <p:ext uri="{BB962C8B-B14F-4D97-AF65-F5344CB8AC3E}">
        <p14:creationId xmlns:p14="http://schemas.microsoft.com/office/powerpoint/2010/main" val="421209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Fill">
            <a:extLst>
              <a:ext uri="{FF2B5EF4-FFF2-40B4-BE49-F238E27FC236}">
                <a16:creationId xmlns:a16="http://schemas.microsoft.com/office/drawing/2014/main" id="{3C915414-2809-4735-A560-0D5FE6670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3382"/>
            <a:ext cx="1218895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id">
            <a:extLst>
              <a:ext uri="{FF2B5EF4-FFF2-40B4-BE49-F238E27FC236}">
                <a16:creationId xmlns:a16="http://schemas.microsoft.com/office/drawing/2014/main" id="{24413201-85BF-4680-A7D4-10CDBD0356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038471" cy="6858000"/>
            <a:chOff x="0" y="-12406"/>
            <a:chExt cx="12038471" cy="68580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F819D8C-C8E5-4336-9882-79FBF65551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D732480-09E4-401A-B2D9-E6C662FBC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719781" y="-5330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7D8355C-E417-4D36-91FF-2CC1E1FE9F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6726839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ADF7267-EAAE-43CE-ACEF-608328FB1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-25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4C901E2-0CDB-4316-B262-3B9E68F335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1729498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8F6D31A-084C-4F10-9A8F-A9645DFB71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1609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38E09F0-F130-45B5-B0AF-7EF3F0172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6843959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69330E2-17DA-4F0D-B377-6E4499C79A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5131209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3192707-5744-4C77-8CD6-D682F9080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120892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367A44A-5DD0-43B5-B6DB-1CA3BC5AF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3422784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80809D1-164B-4A0C-84BB-2AC46F3BD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1832198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379EC94-3698-4695-8CE7-61DBDF5EE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3538773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755B95C-6A71-4D4F-8F48-B21F893E6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5240042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099C53A-E394-462E-BF63-1639A8E283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828837" y="-5330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AC427FF-C3BE-45A0-9FB1-A6A4C8C4C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439563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B15D91A-BF52-4704-8F6B-A7C474618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59344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D9241FD-0E0D-409B-A2AF-8F06ACB757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79125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8B3D884-11F6-4FF3-82C2-1C2311451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598907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15AB342-981A-44B4-846D-B0B2394AC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038471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72C80E7-0A00-4063-BEE2-6B6B446A4A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318688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DDFAF9B-F940-4E8C-905E-31851E6E7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549263" y="-5330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E75405B-4987-4ED0-838B-B550E11C50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72269" y="1609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D23C412-06C7-4364-B5C1-6492A9D36B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90113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E558B2C-BA31-4EF6-AA51-34C38C4FAC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715787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9BF6B7B-33CA-48B1-A1DC-E4917FB89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435730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91E8E40-9C42-4E16-980F-D9B38872F3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4293" y="-5330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B7E3690-D803-4CC7-BA93-B51ACF040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4177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" name="Afbeelding 1">
            <a:extLst>
              <a:ext uri="{FF2B5EF4-FFF2-40B4-BE49-F238E27FC236}">
                <a16:creationId xmlns:a16="http://schemas.microsoft.com/office/drawing/2014/main" id="{745FD678-1B31-4619-9A98-B502F6614B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61" r="-1" b="41132"/>
          <a:stretch/>
        </p:blipFill>
        <p:spPr>
          <a:xfrm>
            <a:off x="1867006" y="118753"/>
            <a:ext cx="8550944" cy="6615185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1B93CFE-A6DC-4CB2-A780-0D83F8943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0799" y="1141470"/>
            <a:ext cx="4394753" cy="0"/>
          </a:xfrm>
          <a:prstGeom prst="line">
            <a:avLst/>
          </a:prstGeom>
          <a:ln w="50800" cap="sq">
            <a:solidFill>
              <a:schemeClr val="accent5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olor">
            <a:extLst>
              <a:ext uri="{FF2B5EF4-FFF2-40B4-BE49-F238E27FC236}">
                <a16:creationId xmlns:a16="http://schemas.microsoft.com/office/drawing/2014/main" id="{D665D759-2DF8-4D47-8386-4BA28901A7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7704" y="147451"/>
            <a:ext cx="685800" cy="6586489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702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5FC77C1-1C26-4979-AD53-0C839FE8F3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00" r="-2" b="-2"/>
          <a:stretch/>
        </p:blipFill>
        <p:spPr>
          <a:xfrm>
            <a:off x="321733" y="321732"/>
            <a:ext cx="4367277" cy="621453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B5FC6F1-0900-46CE-97DD-F24DEFEA0F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792" r="-1" b="17540"/>
          <a:stretch/>
        </p:blipFill>
        <p:spPr>
          <a:xfrm>
            <a:off x="4772525" y="321732"/>
            <a:ext cx="7097742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73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ECBFEF8-9038-4E5E-A5F1-E4DC23035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9F6A527-9E1A-4CD0-A8C9-B51EFE5946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32" b="32987"/>
          <a:stretch/>
        </p:blipFill>
        <p:spPr>
          <a:xfrm>
            <a:off x="1669474" y="10"/>
            <a:ext cx="10522527" cy="6857990"/>
          </a:xfrm>
          <a:custGeom>
            <a:avLst/>
            <a:gdLst/>
            <a:ahLst/>
            <a:cxnLst/>
            <a:rect l="l" t="t" r="r" b="b"/>
            <a:pathLst>
              <a:path w="10522527" h="6858000">
                <a:moveTo>
                  <a:pt x="2882142" y="0"/>
                </a:moveTo>
                <a:lnTo>
                  <a:pt x="10522527" y="0"/>
                </a:lnTo>
                <a:lnTo>
                  <a:pt x="10522527" y="6858000"/>
                </a:lnTo>
                <a:lnTo>
                  <a:pt x="80697" y="6858000"/>
                </a:lnTo>
                <a:lnTo>
                  <a:pt x="37339" y="6516785"/>
                </a:lnTo>
                <a:cubicBezTo>
                  <a:pt x="12648" y="6273664"/>
                  <a:pt x="0" y="6026982"/>
                  <a:pt x="0" y="5777347"/>
                </a:cubicBezTo>
                <a:cubicBezTo>
                  <a:pt x="0" y="3530630"/>
                  <a:pt x="1024495" y="1523197"/>
                  <a:pt x="2631803" y="196728"/>
                </a:cubicBezTo>
                <a:close/>
              </a:path>
            </a:pathLst>
          </a:custGeom>
        </p:spPr>
      </p:pic>
      <p:sp>
        <p:nvSpPr>
          <p:cNvPr id="9" name="Arc 8">
            <a:extLst>
              <a:ext uri="{FF2B5EF4-FFF2-40B4-BE49-F238E27FC236}">
                <a16:creationId xmlns:a16="http://schemas.microsoft.com/office/drawing/2014/main" id="{F37E8EB2-7BE0-4F3D-921C-F4E9C2C14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1108520" y="775849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77AE46B-A945-4A7E-9911-903176079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742" y="5649686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153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C8B01D1-E978-4131-BD54-9FDFF5DAAE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98" r="-1" b="28098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9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8768" y="1046429"/>
            <a:ext cx="3716020" cy="310134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1870710">
              <a:lnSpc>
                <a:spcPts val="3460"/>
              </a:lnSpc>
              <a:spcBef>
                <a:spcPts val="535"/>
              </a:spcBef>
            </a:pPr>
            <a:r>
              <a:rPr sz="3200" b="0" spc="-15" dirty="0">
                <a:latin typeface="Calibri Light"/>
                <a:cs typeface="Calibri Light"/>
              </a:rPr>
              <a:t>Opdracht</a:t>
            </a:r>
            <a:r>
              <a:rPr sz="3200" b="0" spc="-85" dirty="0">
                <a:latin typeface="Calibri Light"/>
                <a:cs typeface="Calibri Light"/>
              </a:rPr>
              <a:t> </a:t>
            </a:r>
            <a:r>
              <a:rPr sz="3200" b="0" dirty="0">
                <a:latin typeface="Calibri Light"/>
                <a:cs typeface="Calibri Light"/>
              </a:rPr>
              <a:t>6  </a:t>
            </a:r>
            <a:r>
              <a:rPr sz="3200" b="0" spc="-10" dirty="0">
                <a:latin typeface="Calibri Light"/>
                <a:cs typeface="Calibri Light"/>
              </a:rPr>
              <a:t>ontwerpen</a:t>
            </a:r>
            <a:endParaRPr sz="32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1600" spc="-25" dirty="0">
                <a:latin typeface="Calibri"/>
                <a:cs typeface="Calibri"/>
              </a:rPr>
              <a:t>Week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22</a:t>
            </a:r>
            <a:endParaRPr sz="1600">
              <a:latin typeface="Calibri"/>
              <a:cs typeface="Calibri"/>
            </a:endParaRPr>
          </a:p>
          <a:p>
            <a:pPr marL="299085" indent="-287020">
              <a:lnSpc>
                <a:spcPts val="1825"/>
              </a:lnSpc>
              <a:spcBef>
                <a:spcPts val="8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latin typeface="Calibri"/>
                <a:cs typeface="Calibri"/>
              </a:rPr>
              <a:t>Bedenk </a:t>
            </a:r>
            <a:r>
              <a:rPr sz="1600" spc="-15" dirty="0">
                <a:latin typeface="Calibri"/>
                <a:cs typeface="Calibri"/>
              </a:rPr>
              <a:t>meerdere </a:t>
            </a:r>
            <a:r>
              <a:rPr sz="1600" spc="-10" dirty="0">
                <a:latin typeface="Calibri"/>
                <a:cs typeface="Calibri"/>
              </a:rPr>
              <a:t>ideeën </a:t>
            </a:r>
            <a:r>
              <a:rPr sz="1600" spc="-5" dirty="0">
                <a:latin typeface="Calibri"/>
                <a:cs typeface="Calibri"/>
              </a:rPr>
              <a:t>die leuk</a:t>
            </a:r>
            <a:r>
              <a:rPr sz="1600" spc="8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zijn</a:t>
            </a:r>
            <a:endParaRPr sz="1600">
              <a:latin typeface="Calibri"/>
              <a:cs typeface="Calibri"/>
            </a:endParaRPr>
          </a:p>
          <a:p>
            <a:pPr marL="299085">
              <a:lnSpc>
                <a:spcPts val="1825"/>
              </a:lnSpc>
            </a:pPr>
            <a:r>
              <a:rPr sz="1600" spc="-10" dirty="0">
                <a:latin typeface="Calibri"/>
                <a:cs typeface="Calibri"/>
              </a:rPr>
              <a:t>voor </a:t>
            </a:r>
            <a:r>
              <a:rPr sz="1600" spc="-5" dirty="0">
                <a:latin typeface="Calibri"/>
                <a:cs typeface="Calibri"/>
              </a:rPr>
              <a:t>een </a:t>
            </a:r>
            <a:r>
              <a:rPr sz="1600" spc="-15" dirty="0">
                <a:latin typeface="Calibri"/>
                <a:cs typeface="Calibri"/>
              </a:rPr>
              <a:t>kostuum </a:t>
            </a:r>
            <a:r>
              <a:rPr sz="1600" spc="-5" dirty="0">
                <a:latin typeface="Calibri"/>
                <a:cs typeface="Calibri"/>
              </a:rPr>
              <a:t>of </a:t>
            </a:r>
            <a:r>
              <a:rPr sz="1600" spc="-15" dirty="0">
                <a:latin typeface="Calibri"/>
                <a:cs typeface="Calibri"/>
              </a:rPr>
              <a:t>kostuum</a:t>
            </a:r>
            <a:r>
              <a:rPr sz="1600" spc="-10" dirty="0">
                <a:latin typeface="Calibri"/>
                <a:cs typeface="Calibri"/>
              </a:rPr>
              <a:t> onderdeel.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825"/>
              </a:lnSpc>
              <a:spcBef>
                <a:spcPts val="819"/>
              </a:spcBef>
            </a:pPr>
            <a:r>
              <a:rPr sz="1600" spc="-5" dirty="0">
                <a:latin typeface="Calibri"/>
                <a:cs typeface="Calibri"/>
              </a:rPr>
              <a:t>Ga op </a:t>
            </a:r>
            <a:r>
              <a:rPr sz="1600" spc="-15" dirty="0">
                <a:latin typeface="Calibri"/>
                <a:cs typeface="Calibri"/>
              </a:rPr>
              <a:t>zoek </a:t>
            </a:r>
            <a:r>
              <a:rPr sz="1600" spc="-5" dirty="0">
                <a:latin typeface="Calibri"/>
                <a:cs typeface="Calibri"/>
              </a:rPr>
              <a:t>naar </a:t>
            </a:r>
            <a:r>
              <a:rPr sz="1600" spc="-10" dirty="0">
                <a:latin typeface="Calibri"/>
                <a:cs typeface="Calibri"/>
              </a:rPr>
              <a:t>inspiratie </a:t>
            </a:r>
            <a:r>
              <a:rPr sz="1600" spc="-30" dirty="0">
                <a:latin typeface="Calibri"/>
                <a:cs typeface="Calibri"/>
              </a:rPr>
              <a:t>foto’s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voor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825"/>
              </a:lnSpc>
            </a:pPr>
            <a:r>
              <a:rPr sz="1600" spc="-15" dirty="0">
                <a:latin typeface="Calibri"/>
                <a:cs typeface="Calibri"/>
              </a:rPr>
              <a:t>kostuums, </a:t>
            </a:r>
            <a:r>
              <a:rPr sz="1600" spc="-10" dirty="0">
                <a:latin typeface="Calibri"/>
                <a:cs typeface="Calibri"/>
              </a:rPr>
              <a:t>hoofdeksels, </a:t>
            </a:r>
            <a:r>
              <a:rPr sz="1600" spc="-5" dirty="0">
                <a:latin typeface="Calibri"/>
                <a:cs typeface="Calibri"/>
              </a:rPr>
              <a:t>capes </a:t>
            </a:r>
            <a:r>
              <a:rPr sz="1600" spc="-15" dirty="0">
                <a:latin typeface="Calibri"/>
                <a:cs typeface="Calibri"/>
              </a:rPr>
              <a:t>etc.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etc.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1600" spc="-15" dirty="0">
                <a:latin typeface="Calibri"/>
                <a:cs typeface="Calibri"/>
              </a:rPr>
              <a:t>Zoek </a:t>
            </a:r>
            <a:r>
              <a:rPr sz="1600" spc="-5" dirty="0">
                <a:latin typeface="Calibri"/>
                <a:cs typeface="Calibri"/>
              </a:rPr>
              <a:t>je </a:t>
            </a:r>
            <a:r>
              <a:rPr sz="1600" spc="-10" dirty="0">
                <a:latin typeface="Calibri"/>
                <a:cs typeface="Calibri"/>
              </a:rPr>
              <a:t>inspiratie bronnen </a:t>
            </a:r>
            <a:r>
              <a:rPr sz="1600" spc="-5" dirty="0">
                <a:latin typeface="Calibri"/>
                <a:cs typeface="Calibri"/>
              </a:rPr>
              <a:t>in de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mode,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sz="1600" spc="-5" dirty="0">
                <a:latin typeface="Calibri"/>
                <a:cs typeface="Calibri"/>
              </a:rPr>
              <a:t>Muziek, </a:t>
            </a:r>
            <a:r>
              <a:rPr sz="1600" spc="-25" dirty="0">
                <a:latin typeface="Calibri"/>
                <a:cs typeface="Calibri"/>
              </a:rPr>
              <a:t>theater, </a:t>
            </a:r>
            <a:r>
              <a:rPr sz="1600" spc="-10" dirty="0">
                <a:latin typeface="Calibri"/>
                <a:cs typeface="Calibri"/>
              </a:rPr>
              <a:t>festivals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etc….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62753" y="869035"/>
            <a:ext cx="5899150" cy="4356100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10"/>
              </a:spcBef>
              <a:buFont typeface="Arial"/>
              <a:buChar char="•"/>
              <a:tabLst>
                <a:tab pos="241300" algn="l"/>
              </a:tabLst>
            </a:pPr>
            <a:r>
              <a:rPr sz="3200" spc="-145" dirty="0">
                <a:latin typeface="Calibri"/>
                <a:cs typeface="Calibri"/>
              </a:rPr>
              <a:t>To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do;</a:t>
            </a:r>
            <a:endParaRPr sz="3200" dirty="0">
              <a:latin typeface="Calibri"/>
              <a:cs typeface="Calibri"/>
            </a:endParaRPr>
          </a:p>
          <a:p>
            <a:pPr marL="241300" marR="534670" indent="-228600">
              <a:lnSpc>
                <a:spcPct val="90000"/>
              </a:lnSpc>
              <a:spcBef>
                <a:spcPts val="994"/>
              </a:spcBef>
              <a:buFont typeface="Arial"/>
              <a:buChar char="•"/>
              <a:tabLst>
                <a:tab pos="241300" algn="l"/>
              </a:tabLst>
            </a:pPr>
            <a:r>
              <a:rPr sz="3200" dirty="0">
                <a:latin typeface="Calibri"/>
                <a:cs typeface="Calibri"/>
              </a:rPr>
              <a:t>Maak </a:t>
            </a:r>
            <a:r>
              <a:rPr sz="3200" u="sng" dirty="0">
                <a:latin typeface="Calibri"/>
                <a:cs typeface="Calibri"/>
              </a:rPr>
              <a:t>minimaal 5 </a:t>
            </a:r>
            <a:r>
              <a:rPr sz="3200" u="sng" spc="-10" dirty="0">
                <a:latin typeface="Calibri"/>
                <a:cs typeface="Calibri"/>
              </a:rPr>
              <a:t>verschillende  </a:t>
            </a:r>
            <a:r>
              <a:rPr sz="3200" spc="-10" dirty="0">
                <a:latin typeface="Calibri"/>
                <a:cs typeface="Calibri"/>
              </a:rPr>
              <a:t>schetsontwerpen voor </a:t>
            </a:r>
            <a:r>
              <a:rPr sz="3200" dirty="0">
                <a:latin typeface="Calibri"/>
                <a:cs typeface="Calibri"/>
              </a:rPr>
              <a:t>een  </a:t>
            </a:r>
            <a:r>
              <a:rPr sz="3200" u="sng" spc="-25" dirty="0">
                <a:latin typeface="Calibri"/>
                <a:cs typeface="Calibri"/>
              </a:rPr>
              <a:t>kostuum </a:t>
            </a:r>
            <a:r>
              <a:rPr sz="3200" spc="-5" dirty="0">
                <a:latin typeface="Calibri"/>
                <a:cs typeface="Calibri"/>
              </a:rPr>
              <a:t>passend bij jouw  </a:t>
            </a:r>
            <a:r>
              <a:rPr sz="3200" spc="-10" dirty="0">
                <a:latin typeface="Calibri"/>
                <a:cs typeface="Calibri"/>
              </a:rPr>
              <a:t>kunstenaar/kunstperiode.</a:t>
            </a:r>
            <a:endParaRPr sz="3200" dirty="0">
              <a:latin typeface="Calibri"/>
              <a:cs typeface="Calibri"/>
            </a:endParaRPr>
          </a:p>
          <a:p>
            <a:pPr marL="241300" marR="508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tabLst>
                <a:tab pos="241300" algn="l"/>
              </a:tabLst>
            </a:pPr>
            <a:r>
              <a:rPr sz="3200" dirty="0">
                <a:latin typeface="Calibri"/>
                <a:cs typeface="Calibri"/>
              </a:rPr>
              <a:t>Maak </a:t>
            </a:r>
            <a:r>
              <a:rPr sz="3200" u="sng" dirty="0">
                <a:latin typeface="Calibri"/>
                <a:cs typeface="Calibri"/>
              </a:rPr>
              <a:t>minimaal 5 </a:t>
            </a:r>
            <a:r>
              <a:rPr sz="3200" u="sng" spc="-10" dirty="0">
                <a:latin typeface="Calibri"/>
                <a:cs typeface="Calibri"/>
              </a:rPr>
              <a:t>verschillende  </a:t>
            </a:r>
            <a:r>
              <a:rPr sz="3200" spc="-10" dirty="0">
                <a:latin typeface="Calibri"/>
                <a:cs typeface="Calibri"/>
              </a:rPr>
              <a:t>schetsontwerpen voor </a:t>
            </a:r>
            <a:r>
              <a:rPr sz="3200" u="sng" dirty="0">
                <a:latin typeface="Calibri"/>
                <a:cs typeface="Calibri"/>
              </a:rPr>
              <a:t>een </a:t>
            </a:r>
            <a:r>
              <a:rPr sz="3200" u="sng" spc="-25" dirty="0">
                <a:latin typeface="Calibri"/>
                <a:cs typeface="Calibri"/>
              </a:rPr>
              <a:t>boeket  </a:t>
            </a:r>
            <a:r>
              <a:rPr sz="3200" spc="-5" dirty="0">
                <a:latin typeface="Calibri"/>
                <a:cs typeface="Calibri"/>
              </a:rPr>
              <a:t>passend bij de  </a:t>
            </a:r>
            <a:r>
              <a:rPr sz="3200" spc="-15" dirty="0">
                <a:latin typeface="Calibri"/>
                <a:cs typeface="Calibri"/>
              </a:rPr>
              <a:t>kunstenaar/kunstperiode.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8768" y="4226814"/>
            <a:ext cx="3663315" cy="149288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99085" marR="5080" indent="-287020">
              <a:lnSpc>
                <a:spcPts val="1730"/>
              </a:lnSpc>
              <a:spcBef>
                <a:spcPts val="31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latin typeface="Calibri"/>
                <a:cs typeface="Calibri"/>
              </a:rPr>
              <a:t>Bedenk ideeën voor jouw </a:t>
            </a:r>
            <a:r>
              <a:rPr sz="1600" spc="-15" dirty="0">
                <a:latin typeface="Calibri"/>
                <a:cs typeface="Calibri"/>
              </a:rPr>
              <a:t>boeket, </a:t>
            </a:r>
            <a:r>
              <a:rPr sz="1600" spc="-5" dirty="0">
                <a:latin typeface="Calibri"/>
                <a:cs typeface="Calibri"/>
              </a:rPr>
              <a:t>daarin  laat je </a:t>
            </a:r>
            <a:r>
              <a:rPr sz="1600" spc="-10" dirty="0">
                <a:latin typeface="Calibri"/>
                <a:cs typeface="Calibri"/>
              </a:rPr>
              <a:t>nieuwe </a:t>
            </a:r>
            <a:r>
              <a:rPr sz="1600" spc="-15" dirty="0">
                <a:latin typeface="Calibri"/>
                <a:cs typeface="Calibri"/>
              </a:rPr>
              <a:t>technieken </a:t>
            </a:r>
            <a:r>
              <a:rPr sz="1600" spc="-5" dirty="0">
                <a:latin typeface="Calibri"/>
                <a:cs typeface="Calibri"/>
              </a:rPr>
              <a:t>zien die je </a:t>
            </a:r>
            <a:r>
              <a:rPr sz="1600" spc="-10" dirty="0">
                <a:latin typeface="Calibri"/>
                <a:cs typeface="Calibri"/>
              </a:rPr>
              <a:t>niet  </a:t>
            </a:r>
            <a:r>
              <a:rPr sz="1600" spc="-15" dirty="0">
                <a:latin typeface="Calibri"/>
                <a:cs typeface="Calibri"/>
              </a:rPr>
              <a:t>eerder </a:t>
            </a:r>
            <a:r>
              <a:rPr sz="1600" spc="-10" dirty="0">
                <a:latin typeface="Calibri"/>
                <a:cs typeface="Calibri"/>
              </a:rPr>
              <a:t>hebt gebruikt. </a:t>
            </a:r>
            <a:r>
              <a:rPr sz="1600" spc="-5" dirty="0">
                <a:latin typeface="Calibri"/>
                <a:cs typeface="Calibri"/>
              </a:rPr>
              <a:t>Ga op </a:t>
            </a:r>
            <a:r>
              <a:rPr sz="1600" spc="-15" dirty="0">
                <a:latin typeface="Calibri"/>
                <a:cs typeface="Calibri"/>
              </a:rPr>
              <a:t>zoek </a:t>
            </a:r>
            <a:r>
              <a:rPr sz="1600" spc="-5" dirty="0">
                <a:latin typeface="Calibri"/>
                <a:cs typeface="Calibri"/>
              </a:rPr>
              <a:t>naar  </a:t>
            </a:r>
            <a:r>
              <a:rPr sz="1600" spc="-10" dirty="0">
                <a:latin typeface="Calibri"/>
                <a:cs typeface="Calibri"/>
              </a:rPr>
              <a:t>inspiratiebronnen </a:t>
            </a:r>
            <a:r>
              <a:rPr sz="1600" spc="-15" dirty="0">
                <a:latin typeface="Calibri"/>
                <a:cs typeface="Calibri"/>
              </a:rPr>
              <a:t>van </a:t>
            </a:r>
            <a:r>
              <a:rPr sz="1600" spc="-20" dirty="0">
                <a:latin typeface="Calibri"/>
                <a:cs typeface="Calibri"/>
              </a:rPr>
              <a:t>boeketten </a:t>
            </a:r>
            <a:r>
              <a:rPr sz="1600" spc="-5" dirty="0">
                <a:latin typeface="Calibri"/>
                <a:cs typeface="Calibri"/>
              </a:rPr>
              <a:t>,  </a:t>
            </a:r>
            <a:r>
              <a:rPr sz="1600" spc="-10" dirty="0">
                <a:latin typeface="Calibri"/>
                <a:cs typeface="Calibri"/>
              </a:rPr>
              <a:t>technieken,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vormen.</a:t>
            </a:r>
            <a:endParaRPr sz="1600">
              <a:latin typeface="Calibri"/>
              <a:cs typeface="Calibri"/>
            </a:endParaRPr>
          </a:p>
          <a:p>
            <a:pPr marL="344805" indent="-332740">
              <a:lnSpc>
                <a:spcPct val="100000"/>
              </a:lnSpc>
              <a:spcBef>
                <a:spcPts val="775"/>
              </a:spcBef>
              <a:buFont typeface="Arial"/>
              <a:buChar char="•"/>
              <a:tabLst>
                <a:tab pos="344805" algn="l"/>
                <a:tab pos="345440" algn="l"/>
              </a:tabLst>
            </a:pPr>
            <a:r>
              <a:rPr sz="1600" spc="-10" dirty="0">
                <a:latin typeface="Calibri"/>
                <a:cs typeface="Calibri"/>
              </a:rPr>
              <a:t>denk </a:t>
            </a:r>
            <a:r>
              <a:rPr sz="1600" spc="-20" dirty="0">
                <a:latin typeface="Calibri"/>
                <a:cs typeface="Calibri"/>
              </a:rPr>
              <a:t>“out </a:t>
            </a:r>
            <a:r>
              <a:rPr sz="1600" spc="-5" dirty="0">
                <a:latin typeface="Calibri"/>
                <a:cs typeface="Calibri"/>
              </a:rPr>
              <a:t>of the</a:t>
            </a:r>
            <a:r>
              <a:rPr sz="1600" spc="6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box”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120665" y="5664716"/>
            <a:ext cx="1188720" cy="1042669"/>
            <a:chOff x="2120665" y="5664716"/>
            <a:chExt cx="1188720" cy="1042669"/>
          </a:xfrm>
        </p:grpSpPr>
        <p:sp>
          <p:nvSpPr>
            <p:cNvPr id="6" name="object 6"/>
            <p:cNvSpPr/>
            <p:nvPr/>
          </p:nvSpPr>
          <p:spPr>
            <a:xfrm>
              <a:off x="2339517" y="5664720"/>
              <a:ext cx="969644" cy="1042669"/>
            </a:xfrm>
            <a:custGeom>
              <a:avLst/>
              <a:gdLst/>
              <a:ahLst/>
              <a:cxnLst/>
              <a:rect l="l" t="t" r="r" b="b"/>
              <a:pathLst>
                <a:path w="969645" h="1042670">
                  <a:moveTo>
                    <a:pt x="239763" y="769594"/>
                  </a:moveTo>
                  <a:lnTo>
                    <a:pt x="0" y="624420"/>
                  </a:lnTo>
                  <a:lnTo>
                    <a:pt x="0" y="897013"/>
                  </a:lnTo>
                  <a:lnTo>
                    <a:pt x="239763" y="1042187"/>
                  </a:lnTo>
                  <a:lnTo>
                    <a:pt x="239763" y="769594"/>
                  </a:lnTo>
                  <a:close/>
                </a:path>
                <a:path w="969645" h="1042670">
                  <a:moveTo>
                    <a:pt x="371246" y="672299"/>
                  </a:moveTo>
                  <a:lnTo>
                    <a:pt x="116014" y="517855"/>
                  </a:lnTo>
                  <a:lnTo>
                    <a:pt x="0" y="588137"/>
                  </a:lnTo>
                  <a:lnTo>
                    <a:pt x="255231" y="742569"/>
                  </a:lnTo>
                  <a:lnTo>
                    <a:pt x="371246" y="672299"/>
                  </a:lnTo>
                  <a:close/>
                </a:path>
                <a:path w="969645" h="1042670">
                  <a:moveTo>
                    <a:pt x="510451" y="624420"/>
                  </a:moveTo>
                  <a:lnTo>
                    <a:pt x="355777" y="718083"/>
                  </a:lnTo>
                  <a:lnTo>
                    <a:pt x="355777" y="758012"/>
                  </a:lnTo>
                  <a:lnTo>
                    <a:pt x="355777" y="812076"/>
                  </a:lnTo>
                  <a:lnTo>
                    <a:pt x="301637" y="842962"/>
                  </a:lnTo>
                  <a:lnTo>
                    <a:pt x="301637" y="788911"/>
                  </a:lnTo>
                  <a:lnTo>
                    <a:pt x="355777" y="758012"/>
                  </a:lnTo>
                  <a:lnTo>
                    <a:pt x="355777" y="718083"/>
                  </a:lnTo>
                  <a:lnTo>
                    <a:pt x="270700" y="769594"/>
                  </a:lnTo>
                  <a:lnTo>
                    <a:pt x="270700" y="1042187"/>
                  </a:lnTo>
                  <a:lnTo>
                    <a:pt x="510451" y="897013"/>
                  </a:lnTo>
                  <a:lnTo>
                    <a:pt x="510451" y="842962"/>
                  </a:lnTo>
                  <a:lnTo>
                    <a:pt x="510451" y="758012"/>
                  </a:lnTo>
                  <a:lnTo>
                    <a:pt x="510451" y="624420"/>
                  </a:lnTo>
                  <a:close/>
                </a:path>
                <a:path w="969645" h="1042670">
                  <a:moveTo>
                    <a:pt x="510451" y="588137"/>
                  </a:moveTo>
                  <a:lnTo>
                    <a:pt x="255231" y="433717"/>
                  </a:lnTo>
                  <a:lnTo>
                    <a:pt x="145402" y="500100"/>
                  </a:lnTo>
                  <a:lnTo>
                    <a:pt x="400634" y="654545"/>
                  </a:lnTo>
                  <a:lnTo>
                    <a:pt x="510451" y="588137"/>
                  </a:lnTo>
                  <a:close/>
                </a:path>
                <a:path w="969645" h="1042670">
                  <a:moveTo>
                    <a:pt x="573201" y="239179"/>
                  </a:moveTo>
                  <a:lnTo>
                    <a:pt x="568401" y="234403"/>
                  </a:lnTo>
                  <a:lnTo>
                    <a:pt x="556590" y="234403"/>
                  </a:lnTo>
                  <a:lnTo>
                    <a:pt x="551789" y="239179"/>
                  </a:lnTo>
                  <a:lnTo>
                    <a:pt x="551789" y="250939"/>
                  </a:lnTo>
                  <a:lnTo>
                    <a:pt x="556590" y="255714"/>
                  </a:lnTo>
                  <a:lnTo>
                    <a:pt x="568401" y="255714"/>
                  </a:lnTo>
                  <a:lnTo>
                    <a:pt x="573201" y="250939"/>
                  </a:lnTo>
                  <a:lnTo>
                    <a:pt x="573201" y="239179"/>
                  </a:lnTo>
                  <a:close/>
                </a:path>
                <a:path w="969645" h="1042670">
                  <a:moveTo>
                    <a:pt x="653478" y="47371"/>
                  </a:moveTo>
                  <a:lnTo>
                    <a:pt x="648677" y="42621"/>
                  </a:lnTo>
                  <a:lnTo>
                    <a:pt x="636866" y="42621"/>
                  </a:lnTo>
                  <a:lnTo>
                    <a:pt x="632066" y="47371"/>
                  </a:lnTo>
                  <a:lnTo>
                    <a:pt x="632066" y="59143"/>
                  </a:lnTo>
                  <a:lnTo>
                    <a:pt x="636866" y="63919"/>
                  </a:lnTo>
                  <a:lnTo>
                    <a:pt x="648677" y="63919"/>
                  </a:lnTo>
                  <a:lnTo>
                    <a:pt x="653478" y="59143"/>
                  </a:lnTo>
                  <a:lnTo>
                    <a:pt x="653478" y="47371"/>
                  </a:lnTo>
                  <a:close/>
                </a:path>
                <a:path w="969645" h="1042670">
                  <a:moveTo>
                    <a:pt x="674890" y="127292"/>
                  </a:moveTo>
                  <a:lnTo>
                    <a:pt x="670090" y="122516"/>
                  </a:lnTo>
                  <a:lnTo>
                    <a:pt x="631507" y="122516"/>
                  </a:lnTo>
                  <a:lnTo>
                    <a:pt x="626719" y="127292"/>
                  </a:lnTo>
                  <a:lnTo>
                    <a:pt x="626719" y="139065"/>
                  </a:lnTo>
                  <a:lnTo>
                    <a:pt x="631507" y="143840"/>
                  </a:lnTo>
                  <a:lnTo>
                    <a:pt x="670090" y="143840"/>
                  </a:lnTo>
                  <a:lnTo>
                    <a:pt x="674890" y="139065"/>
                  </a:lnTo>
                  <a:lnTo>
                    <a:pt x="674890" y="127292"/>
                  </a:lnTo>
                  <a:close/>
                </a:path>
                <a:path w="969645" h="1042670">
                  <a:moveTo>
                    <a:pt x="690943" y="63360"/>
                  </a:moveTo>
                  <a:lnTo>
                    <a:pt x="686142" y="58585"/>
                  </a:lnTo>
                  <a:lnTo>
                    <a:pt x="674331" y="58585"/>
                  </a:lnTo>
                  <a:lnTo>
                    <a:pt x="669531" y="63360"/>
                  </a:lnTo>
                  <a:lnTo>
                    <a:pt x="669531" y="75133"/>
                  </a:lnTo>
                  <a:lnTo>
                    <a:pt x="674331" y="79895"/>
                  </a:lnTo>
                  <a:lnTo>
                    <a:pt x="686142" y="79895"/>
                  </a:lnTo>
                  <a:lnTo>
                    <a:pt x="690943" y="75133"/>
                  </a:lnTo>
                  <a:lnTo>
                    <a:pt x="690943" y="63360"/>
                  </a:lnTo>
                  <a:close/>
                </a:path>
                <a:path w="969645" h="1042670">
                  <a:moveTo>
                    <a:pt x="724522" y="185127"/>
                  </a:moveTo>
                  <a:lnTo>
                    <a:pt x="719975" y="174244"/>
                  </a:lnTo>
                  <a:lnTo>
                    <a:pt x="713701" y="171665"/>
                  </a:lnTo>
                  <a:lnTo>
                    <a:pt x="606425" y="216128"/>
                  </a:lnTo>
                  <a:lnTo>
                    <a:pt x="603808" y="222351"/>
                  </a:lnTo>
                  <a:lnTo>
                    <a:pt x="607720" y="231813"/>
                  </a:lnTo>
                  <a:lnTo>
                    <a:pt x="611657" y="234429"/>
                  </a:lnTo>
                  <a:lnTo>
                    <a:pt x="620141" y="233603"/>
                  </a:lnTo>
                  <a:lnTo>
                    <a:pt x="721944" y="191376"/>
                  </a:lnTo>
                  <a:lnTo>
                    <a:pt x="724522" y="185127"/>
                  </a:lnTo>
                  <a:close/>
                </a:path>
                <a:path w="969645" h="1042670">
                  <a:moveTo>
                    <a:pt x="768819" y="52387"/>
                  </a:moveTo>
                  <a:lnTo>
                    <a:pt x="725246" y="8432"/>
                  </a:lnTo>
                  <a:lnTo>
                    <a:pt x="720763" y="4622"/>
                  </a:lnTo>
                  <a:lnTo>
                    <a:pt x="713994" y="5156"/>
                  </a:lnTo>
                  <a:lnTo>
                    <a:pt x="706729" y="13589"/>
                  </a:lnTo>
                  <a:lnTo>
                    <a:pt x="706729" y="19494"/>
                  </a:lnTo>
                  <a:lnTo>
                    <a:pt x="750290" y="63436"/>
                  </a:lnTo>
                  <a:lnTo>
                    <a:pt x="754786" y="67259"/>
                  </a:lnTo>
                  <a:lnTo>
                    <a:pt x="761542" y="66738"/>
                  </a:lnTo>
                  <a:lnTo>
                    <a:pt x="768819" y="58280"/>
                  </a:lnTo>
                  <a:lnTo>
                    <a:pt x="768819" y="52387"/>
                  </a:lnTo>
                  <a:close/>
                </a:path>
                <a:path w="969645" h="1042670">
                  <a:moveTo>
                    <a:pt x="771220" y="127292"/>
                  </a:moveTo>
                  <a:lnTo>
                    <a:pt x="766432" y="122516"/>
                  </a:lnTo>
                  <a:lnTo>
                    <a:pt x="695731" y="122516"/>
                  </a:lnTo>
                  <a:lnTo>
                    <a:pt x="690943" y="127292"/>
                  </a:lnTo>
                  <a:lnTo>
                    <a:pt x="690943" y="139065"/>
                  </a:lnTo>
                  <a:lnTo>
                    <a:pt x="695731" y="143840"/>
                  </a:lnTo>
                  <a:lnTo>
                    <a:pt x="766432" y="143840"/>
                  </a:lnTo>
                  <a:lnTo>
                    <a:pt x="771220" y="139065"/>
                  </a:lnTo>
                  <a:lnTo>
                    <a:pt x="771220" y="127292"/>
                  </a:lnTo>
                  <a:close/>
                </a:path>
                <a:path w="969645" h="1042670">
                  <a:moveTo>
                    <a:pt x="792632" y="74015"/>
                  </a:moveTo>
                  <a:lnTo>
                    <a:pt x="787831" y="69240"/>
                  </a:lnTo>
                  <a:lnTo>
                    <a:pt x="776020" y="69240"/>
                  </a:lnTo>
                  <a:lnTo>
                    <a:pt x="771220" y="74015"/>
                  </a:lnTo>
                  <a:lnTo>
                    <a:pt x="771220" y="85788"/>
                  </a:lnTo>
                  <a:lnTo>
                    <a:pt x="776020" y="90551"/>
                  </a:lnTo>
                  <a:lnTo>
                    <a:pt x="787831" y="90551"/>
                  </a:lnTo>
                  <a:lnTo>
                    <a:pt x="792632" y="85788"/>
                  </a:lnTo>
                  <a:lnTo>
                    <a:pt x="792632" y="74015"/>
                  </a:lnTo>
                  <a:close/>
                </a:path>
                <a:path w="969645" h="1042670">
                  <a:moveTo>
                    <a:pt x="846061" y="143725"/>
                  </a:moveTo>
                  <a:lnTo>
                    <a:pt x="844486" y="135699"/>
                  </a:lnTo>
                  <a:lnTo>
                    <a:pt x="839774" y="128651"/>
                  </a:lnTo>
                  <a:lnTo>
                    <a:pt x="832688" y="123964"/>
                  </a:lnTo>
                  <a:lnTo>
                    <a:pt x="824636" y="122402"/>
                  </a:lnTo>
                  <a:lnTo>
                    <a:pt x="816571" y="123964"/>
                  </a:lnTo>
                  <a:lnTo>
                    <a:pt x="809485" y="128651"/>
                  </a:lnTo>
                  <a:lnTo>
                    <a:pt x="670369" y="267246"/>
                  </a:lnTo>
                  <a:lnTo>
                    <a:pt x="668337" y="275056"/>
                  </a:lnTo>
                  <a:lnTo>
                    <a:pt x="670331" y="282359"/>
                  </a:lnTo>
                  <a:lnTo>
                    <a:pt x="476592" y="475957"/>
                  </a:lnTo>
                  <a:lnTo>
                    <a:pt x="476592" y="481838"/>
                  </a:lnTo>
                  <a:lnTo>
                    <a:pt x="483870" y="490296"/>
                  </a:lnTo>
                  <a:lnTo>
                    <a:pt x="490626" y="490816"/>
                  </a:lnTo>
                  <a:lnTo>
                    <a:pt x="685584" y="297535"/>
                  </a:lnTo>
                  <a:lnTo>
                    <a:pt x="696620" y="298335"/>
                  </a:lnTo>
                  <a:lnTo>
                    <a:pt x="702068" y="296100"/>
                  </a:lnTo>
                  <a:lnTo>
                    <a:pt x="839774" y="158800"/>
                  </a:lnTo>
                  <a:lnTo>
                    <a:pt x="844486" y="151752"/>
                  </a:lnTo>
                  <a:lnTo>
                    <a:pt x="846061" y="143725"/>
                  </a:lnTo>
                  <a:close/>
                </a:path>
                <a:path w="969645" h="1042670">
                  <a:moveTo>
                    <a:pt x="846150" y="239179"/>
                  </a:moveTo>
                  <a:lnTo>
                    <a:pt x="841362" y="234403"/>
                  </a:lnTo>
                  <a:lnTo>
                    <a:pt x="829525" y="234403"/>
                  </a:lnTo>
                  <a:lnTo>
                    <a:pt x="824738" y="239179"/>
                  </a:lnTo>
                  <a:lnTo>
                    <a:pt x="824738" y="325539"/>
                  </a:lnTo>
                  <a:lnTo>
                    <a:pt x="829525" y="330301"/>
                  </a:lnTo>
                  <a:lnTo>
                    <a:pt x="841362" y="330301"/>
                  </a:lnTo>
                  <a:lnTo>
                    <a:pt x="846150" y="325539"/>
                  </a:lnTo>
                  <a:lnTo>
                    <a:pt x="846150" y="239179"/>
                  </a:lnTo>
                  <a:close/>
                </a:path>
                <a:path w="969645" h="1042670">
                  <a:moveTo>
                    <a:pt x="846150" y="196557"/>
                  </a:moveTo>
                  <a:lnTo>
                    <a:pt x="841349" y="191782"/>
                  </a:lnTo>
                  <a:lnTo>
                    <a:pt x="829525" y="191782"/>
                  </a:lnTo>
                  <a:lnTo>
                    <a:pt x="824738" y="196557"/>
                  </a:lnTo>
                  <a:lnTo>
                    <a:pt x="824738" y="208318"/>
                  </a:lnTo>
                  <a:lnTo>
                    <a:pt x="829525" y="213093"/>
                  </a:lnTo>
                  <a:lnTo>
                    <a:pt x="841349" y="213093"/>
                  </a:lnTo>
                  <a:lnTo>
                    <a:pt x="846150" y="208318"/>
                  </a:lnTo>
                  <a:lnTo>
                    <a:pt x="846150" y="196557"/>
                  </a:lnTo>
                  <a:close/>
                </a:path>
                <a:path w="969645" h="1042670">
                  <a:moveTo>
                    <a:pt x="846150" y="58026"/>
                  </a:moveTo>
                  <a:lnTo>
                    <a:pt x="841362" y="53276"/>
                  </a:lnTo>
                  <a:lnTo>
                    <a:pt x="829525" y="53276"/>
                  </a:lnTo>
                  <a:lnTo>
                    <a:pt x="824738" y="58026"/>
                  </a:lnTo>
                  <a:lnTo>
                    <a:pt x="824738" y="91109"/>
                  </a:lnTo>
                  <a:lnTo>
                    <a:pt x="829525" y="95885"/>
                  </a:lnTo>
                  <a:lnTo>
                    <a:pt x="841362" y="95885"/>
                  </a:lnTo>
                  <a:lnTo>
                    <a:pt x="846150" y="91109"/>
                  </a:lnTo>
                  <a:lnTo>
                    <a:pt x="846150" y="58026"/>
                  </a:lnTo>
                  <a:close/>
                </a:path>
                <a:path w="969645" h="1042670">
                  <a:moveTo>
                    <a:pt x="846150" y="4749"/>
                  </a:moveTo>
                  <a:lnTo>
                    <a:pt x="841362" y="0"/>
                  </a:lnTo>
                  <a:lnTo>
                    <a:pt x="829525" y="0"/>
                  </a:lnTo>
                  <a:lnTo>
                    <a:pt x="824738" y="4749"/>
                  </a:lnTo>
                  <a:lnTo>
                    <a:pt x="824738" y="32499"/>
                  </a:lnTo>
                  <a:lnTo>
                    <a:pt x="829525" y="37299"/>
                  </a:lnTo>
                  <a:lnTo>
                    <a:pt x="841362" y="37299"/>
                  </a:lnTo>
                  <a:lnTo>
                    <a:pt x="846150" y="32499"/>
                  </a:lnTo>
                  <a:lnTo>
                    <a:pt x="846150" y="4749"/>
                  </a:lnTo>
                  <a:close/>
                </a:path>
                <a:path w="969645" h="1042670">
                  <a:moveTo>
                    <a:pt x="894588" y="177609"/>
                  </a:moveTo>
                  <a:lnTo>
                    <a:pt x="891159" y="173621"/>
                  </a:lnTo>
                  <a:lnTo>
                    <a:pt x="875969" y="159131"/>
                  </a:lnTo>
                  <a:lnTo>
                    <a:pt x="869200" y="159651"/>
                  </a:lnTo>
                  <a:lnTo>
                    <a:pt x="861936" y="168109"/>
                  </a:lnTo>
                  <a:lnTo>
                    <a:pt x="861936" y="173990"/>
                  </a:lnTo>
                  <a:lnTo>
                    <a:pt x="876071" y="188645"/>
                  </a:lnTo>
                  <a:lnTo>
                    <a:pt x="880554" y="192468"/>
                  </a:lnTo>
                  <a:lnTo>
                    <a:pt x="887310" y="191947"/>
                  </a:lnTo>
                  <a:lnTo>
                    <a:pt x="894588" y="183489"/>
                  </a:lnTo>
                  <a:lnTo>
                    <a:pt x="894588" y="177609"/>
                  </a:lnTo>
                  <a:close/>
                </a:path>
                <a:path w="969645" h="1042670">
                  <a:moveTo>
                    <a:pt x="910374" y="281800"/>
                  </a:moveTo>
                  <a:lnTo>
                    <a:pt x="905573" y="277025"/>
                  </a:lnTo>
                  <a:lnTo>
                    <a:pt x="893749" y="277025"/>
                  </a:lnTo>
                  <a:lnTo>
                    <a:pt x="888961" y="281800"/>
                  </a:lnTo>
                  <a:lnTo>
                    <a:pt x="888961" y="293560"/>
                  </a:lnTo>
                  <a:lnTo>
                    <a:pt x="893749" y="298335"/>
                  </a:lnTo>
                  <a:lnTo>
                    <a:pt x="905573" y="298335"/>
                  </a:lnTo>
                  <a:lnTo>
                    <a:pt x="910374" y="293560"/>
                  </a:lnTo>
                  <a:lnTo>
                    <a:pt x="910374" y="281800"/>
                  </a:lnTo>
                  <a:close/>
                </a:path>
                <a:path w="969645" h="1042670">
                  <a:moveTo>
                    <a:pt x="945832" y="37655"/>
                  </a:moveTo>
                  <a:lnTo>
                    <a:pt x="945337" y="30949"/>
                  </a:lnTo>
                  <a:lnTo>
                    <a:pt x="936815" y="23660"/>
                  </a:lnTo>
                  <a:lnTo>
                    <a:pt x="930935" y="23660"/>
                  </a:lnTo>
                  <a:lnTo>
                    <a:pt x="895985" y="57912"/>
                  </a:lnTo>
                  <a:lnTo>
                    <a:pt x="895997" y="64655"/>
                  </a:lnTo>
                  <a:lnTo>
                    <a:pt x="902182" y="70777"/>
                  </a:lnTo>
                  <a:lnTo>
                    <a:pt x="904887" y="71894"/>
                  </a:lnTo>
                  <a:lnTo>
                    <a:pt x="910539" y="71894"/>
                  </a:lnTo>
                  <a:lnTo>
                    <a:pt x="913231" y="70764"/>
                  </a:lnTo>
                  <a:lnTo>
                    <a:pt x="945832" y="37655"/>
                  </a:lnTo>
                  <a:close/>
                </a:path>
                <a:path w="969645" h="1042670">
                  <a:moveTo>
                    <a:pt x="957287" y="89420"/>
                  </a:moveTo>
                  <a:lnTo>
                    <a:pt x="952919" y="78473"/>
                  </a:lnTo>
                  <a:lnTo>
                    <a:pt x="946670" y="75806"/>
                  </a:lnTo>
                  <a:lnTo>
                    <a:pt x="922324" y="85471"/>
                  </a:lnTo>
                  <a:lnTo>
                    <a:pt x="919607" y="91655"/>
                  </a:lnTo>
                  <a:lnTo>
                    <a:pt x="923391" y="101206"/>
                  </a:lnTo>
                  <a:lnTo>
                    <a:pt x="927366" y="103886"/>
                  </a:lnTo>
                  <a:lnTo>
                    <a:pt x="935748" y="103124"/>
                  </a:lnTo>
                  <a:lnTo>
                    <a:pt x="954620" y="95618"/>
                  </a:lnTo>
                  <a:lnTo>
                    <a:pt x="957287" y="89420"/>
                  </a:lnTo>
                  <a:close/>
                </a:path>
                <a:path w="969645" h="1042670">
                  <a:moveTo>
                    <a:pt x="969238" y="127292"/>
                  </a:moveTo>
                  <a:lnTo>
                    <a:pt x="964476" y="122516"/>
                  </a:lnTo>
                  <a:lnTo>
                    <a:pt x="877697" y="122516"/>
                  </a:lnTo>
                  <a:lnTo>
                    <a:pt x="872909" y="127292"/>
                  </a:lnTo>
                  <a:lnTo>
                    <a:pt x="872909" y="139065"/>
                  </a:lnTo>
                  <a:lnTo>
                    <a:pt x="877697" y="143840"/>
                  </a:lnTo>
                  <a:lnTo>
                    <a:pt x="964476" y="143840"/>
                  </a:lnTo>
                  <a:lnTo>
                    <a:pt x="969238" y="139065"/>
                  </a:lnTo>
                  <a:lnTo>
                    <a:pt x="969238" y="127292"/>
                  </a:lnTo>
                  <a:close/>
                </a:path>
                <a:path w="969645" h="1042670">
                  <a:moveTo>
                    <a:pt x="969518" y="252196"/>
                  </a:moveTo>
                  <a:lnTo>
                    <a:pt x="918806" y="201752"/>
                  </a:lnTo>
                  <a:lnTo>
                    <a:pt x="912025" y="202272"/>
                  </a:lnTo>
                  <a:lnTo>
                    <a:pt x="904748" y="210731"/>
                  </a:lnTo>
                  <a:lnTo>
                    <a:pt x="904748" y="216611"/>
                  </a:lnTo>
                  <a:lnTo>
                    <a:pt x="955459" y="267055"/>
                  </a:lnTo>
                  <a:lnTo>
                    <a:pt x="962240" y="266534"/>
                  </a:lnTo>
                  <a:lnTo>
                    <a:pt x="969518" y="258076"/>
                  </a:lnTo>
                  <a:lnTo>
                    <a:pt x="969518" y="2521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120665" y="5703899"/>
              <a:ext cx="469270" cy="38787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3809250" y="1015163"/>
            <a:ext cx="58419" cy="160020"/>
          </a:xfrm>
          <a:custGeom>
            <a:avLst/>
            <a:gdLst/>
            <a:ahLst/>
            <a:cxnLst/>
            <a:rect l="l" t="t" r="r" b="b"/>
            <a:pathLst>
              <a:path w="58420" h="160019">
                <a:moveTo>
                  <a:pt x="29094" y="0"/>
                </a:moveTo>
                <a:lnTo>
                  <a:pt x="17767" y="2272"/>
                </a:lnTo>
                <a:lnTo>
                  <a:pt x="8519" y="8478"/>
                </a:lnTo>
                <a:lnTo>
                  <a:pt x="2285" y="17699"/>
                </a:lnTo>
                <a:lnTo>
                  <a:pt x="0" y="29017"/>
                </a:lnTo>
                <a:lnTo>
                  <a:pt x="0" y="130529"/>
                </a:lnTo>
                <a:lnTo>
                  <a:pt x="2285" y="141821"/>
                </a:lnTo>
                <a:lnTo>
                  <a:pt x="8519" y="151045"/>
                </a:lnTo>
                <a:lnTo>
                  <a:pt x="17767" y="157265"/>
                </a:lnTo>
                <a:lnTo>
                  <a:pt x="29094" y="159546"/>
                </a:lnTo>
                <a:lnTo>
                  <a:pt x="40422" y="157265"/>
                </a:lnTo>
                <a:lnTo>
                  <a:pt x="49670" y="151045"/>
                </a:lnTo>
                <a:lnTo>
                  <a:pt x="55904" y="141821"/>
                </a:lnTo>
                <a:lnTo>
                  <a:pt x="58189" y="130529"/>
                </a:lnTo>
                <a:lnTo>
                  <a:pt x="58189" y="29017"/>
                </a:lnTo>
                <a:lnTo>
                  <a:pt x="55904" y="17699"/>
                </a:lnTo>
                <a:lnTo>
                  <a:pt x="49670" y="8478"/>
                </a:lnTo>
                <a:lnTo>
                  <a:pt x="40422" y="2272"/>
                </a:lnTo>
                <a:lnTo>
                  <a:pt x="290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3255576" y="1181771"/>
            <a:ext cx="1005840" cy="815340"/>
            <a:chOff x="3255576" y="1181771"/>
            <a:chExt cx="1005840" cy="815340"/>
          </a:xfrm>
        </p:grpSpPr>
        <p:sp>
          <p:nvSpPr>
            <p:cNvPr id="10" name="object 10"/>
            <p:cNvSpPr/>
            <p:nvPr/>
          </p:nvSpPr>
          <p:spPr>
            <a:xfrm>
              <a:off x="3471456" y="1231594"/>
              <a:ext cx="654050" cy="664845"/>
            </a:xfrm>
            <a:custGeom>
              <a:avLst/>
              <a:gdLst/>
              <a:ahLst/>
              <a:cxnLst/>
              <a:rect l="l" t="t" r="r" b="b"/>
              <a:pathLst>
                <a:path w="654050" h="664844">
                  <a:moveTo>
                    <a:pt x="495922" y="257238"/>
                  </a:moveTo>
                  <a:lnTo>
                    <a:pt x="480491" y="241858"/>
                  </a:lnTo>
                  <a:lnTo>
                    <a:pt x="480352" y="241706"/>
                  </a:lnTo>
                  <a:lnTo>
                    <a:pt x="467982" y="229374"/>
                  </a:lnTo>
                  <a:lnTo>
                    <a:pt x="431330" y="241706"/>
                  </a:lnTo>
                  <a:lnTo>
                    <a:pt x="424065" y="237921"/>
                  </a:lnTo>
                  <a:lnTo>
                    <a:pt x="416585" y="234594"/>
                  </a:lnTo>
                  <a:lnTo>
                    <a:pt x="408914" y="231749"/>
                  </a:lnTo>
                  <a:lnTo>
                    <a:pt x="401066" y="229374"/>
                  </a:lnTo>
                  <a:lnTo>
                    <a:pt x="383908" y="195287"/>
                  </a:lnTo>
                  <a:lnTo>
                    <a:pt x="344919" y="195287"/>
                  </a:lnTo>
                  <a:lnTo>
                    <a:pt x="327609" y="229527"/>
                  </a:lnTo>
                  <a:lnTo>
                    <a:pt x="319735" y="231902"/>
                  </a:lnTo>
                  <a:lnTo>
                    <a:pt x="312026" y="234759"/>
                  </a:lnTo>
                  <a:lnTo>
                    <a:pt x="304507" y="238074"/>
                  </a:lnTo>
                  <a:lnTo>
                    <a:pt x="297205" y="241858"/>
                  </a:lnTo>
                  <a:lnTo>
                    <a:pt x="260540" y="229527"/>
                  </a:lnTo>
                  <a:lnTo>
                    <a:pt x="232613" y="257378"/>
                  </a:lnTo>
                  <a:lnTo>
                    <a:pt x="244246" y="293941"/>
                  </a:lnTo>
                  <a:lnTo>
                    <a:pt x="240309" y="301155"/>
                  </a:lnTo>
                  <a:lnTo>
                    <a:pt x="236816" y="308698"/>
                  </a:lnTo>
                  <a:lnTo>
                    <a:pt x="233895" y="316268"/>
                  </a:lnTo>
                  <a:lnTo>
                    <a:pt x="231444" y="324116"/>
                  </a:lnTo>
                  <a:lnTo>
                    <a:pt x="197116" y="341236"/>
                  </a:lnTo>
                  <a:lnTo>
                    <a:pt x="197116" y="379539"/>
                  </a:lnTo>
                  <a:lnTo>
                    <a:pt x="231444" y="396811"/>
                  </a:lnTo>
                  <a:lnTo>
                    <a:pt x="233819" y="404634"/>
                  </a:lnTo>
                  <a:lnTo>
                    <a:pt x="236664" y="412280"/>
                  </a:lnTo>
                  <a:lnTo>
                    <a:pt x="240004" y="419747"/>
                  </a:lnTo>
                  <a:lnTo>
                    <a:pt x="243814" y="426986"/>
                  </a:lnTo>
                  <a:lnTo>
                    <a:pt x="231444" y="463550"/>
                  </a:lnTo>
                  <a:lnTo>
                    <a:pt x="260540" y="491401"/>
                  </a:lnTo>
                  <a:lnTo>
                    <a:pt x="297205" y="478929"/>
                  </a:lnTo>
                  <a:lnTo>
                    <a:pt x="304457" y="482752"/>
                  </a:lnTo>
                  <a:lnTo>
                    <a:pt x="311937" y="486105"/>
                  </a:lnTo>
                  <a:lnTo>
                    <a:pt x="312851" y="486448"/>
                  </a:lnTo>
                  <a:lnTo>
                    <a:pt x="320382" y="478929"/>
                  </a:lnTo>
                  <a:lnTo>
                    <a:pt x="380377" y="419011"/>
                  </a:lnTo>
                  <a:lnTo>
                    <a:pt x="384441" y="414934"/>
                  </a:lnTo>
                  <a:lnTo>
                    <a:pt x="364261" y="419011"/>
                  </a:lnTo>
                  <a:lnTo>
                    <a:pt x="341617" y="414439"/>
                  </a:lnTo>
                  <a:lnTo>
                    <a:pt x="323113" y="402005"/>
                  </a:lnTo>
                  <a:lnTo>
                    <a:pt x="310642" y="383552"/>
                  </a:lnTo>
                  <a:lnTo>
                    <a:pt x="306070" y="360972"/>
                  </a:lnTo>
                  <a:lnTo>
                    <a:pt x="310642" y="338378"/>
                  </a:lnTo>
                  <a:lnTo>
                    <a:pt x="323113" y="319938"/>
                  </a:lnTo>
                  <a:lnTo>
                    <a:pt x="341617" y="307492"/>
                  </a:lnTo>
                  <a:lnTo>
                    <a:pt x="364261" y="302933"/>
                  </a:lnTo>
                  <a:lnTo>
                    <a:pt x="386765" y="307721"/>
                  </a:lnTo>
                  <a:lnTo>
                    <a:pt x="405155" y="320179"/>
                  </a:lnTo>
                  <a:lnTo>
                    <a:pt x="417652" y="338531"/>
                  </a:lnTo>
                  <a:lnTo>
                    <a:pt x="422452" y="360972"/>
                  </a:lnTo>
                  <a:lnTo>
                    <a:pt x="418388" y="381038"/>
                  </a:lnTo>
                  <a:lnTo>
                    <a:pt x="490816" y="308698"/>
                  </a:lnTo>
                  <a:lnTo>
                    <a:pt x="488251" y="302933"/>
                  </a:lnTo>
                  <a:lnTo>
                    <a:pt x="487387" y="301015"/>
                  </a:lnTo>
                  <a:lnTo>
                    <a:pt x="483552" y="293801"/>
                  </a:lnTo>
                  <a:lnTo>
                    <a:pt x="495922" y="257238"/>
                  </a:lnTo>
                  <a:close/>
                </a:path>
                <a:path w="654050" h="664844">
                  <a:moveTo>
                    <a:pt x="653719" y="145973"/>
                  </a:moveTo>
                  <a:lnTo>
                    <a:pt x="649325" y="139598"/>
                  </a:lnTo>
                  <a:lnTo>
                    <a:pt x="618604" y="105295"/>
                  </a:lnTo>
                  <a:lnTo>
                    <a:pt x="592747" y="82842"/>
                  </a:lnTo>
                  <a:lnTo>
                    <a:pt x="583831" y="75095"/>
                  </a:lnTo>
                  <a:lnTo>
                    <a:pt x="545414" y="49403"/>
                  </a:lnTo>
                  <a:lnTo>
                    <a:pt x="503770" y="28638"/>
                  </a:lnTo>
                  <a:lnTo>
                    <a:pt x="459320" y="13195"/>
                  </a:lnTo>
                  <a:lnTo>
                    <a:pt x="412483" y="3517"/>
                  </a:lnTo>
                  <a:lnTo>
                    <a:pt x="363677" y="0"/>
                  </a:lnTo>
                  <a:lnTo>
                    <a:pt x="314883" y="3517"/>
                  </a:lnTo>
                  <a:lnTo>
                    <a:pt x="268046" y="13195"/>
                  </a:lnTo>
                  <a:lnTo>
                    <a:pt x="223596" y="28638"/>
                  </a:lnTo>
                  <a:lnTo>
                    <a:pt x="181952" y="49403"/>
                  </a:lnTo>
                  <a:lnTo>
                    <a:pt x="143535" y="75095"/>
                  </a:lnTo>
                  <a:lnTo>
                    <a:pt x="108762" y="105295"/>
                  </a:lnTo>
                  <a:lnTo>
                    <a:pt x="78041" y="139598"/>
                  </a:lnTo>
                  <a:lnTo>
                    <a:pt x="51803" y="177596"/>
                  </a:lnTo>
                  <a:lnTo>
                    <a:pt x="30454" y="218859"/>
                  </a:lnTo>
                  <a:lnTo>
                    <a:pt x="14439" y="263004"/>
                  </a:lnTo>
                  <a:lnTo>
                    <a:pt x="4140" y="309587"/>
                  </a:lnTo>
                  <a:lnTo>
                    <a:pt x="0" y="358216"/>
                  </a:lnTo>
                  <a:lnTo>
                    <a:pt x="0" y="370687"/>
                  </a:lnTo>
                  <a:lnTo>
                    <a:pt x="7366" y="434492"/>
                  </a:lnTo>
                  <a:lnTo>
                    <a:pt x="25311" y="496189"/>
                  </a:lnTo>
                  <a:lnTo>
                    <a:pt x="52260" y="550570"/>
                  </a:lnTo>
                  <a:lnTo>
                    <a:pt x="88442" y="599351"/>
                  </a:lnTo>
                  <a:lnTo>
                    <a:pt x="113626" y="631723"/>
                  </a:lnTo>
                  <a:lnTo>
                    <a:pt x="134366" y="664743"/>
                  </a:lnTo>
                  <a:lnTo>
                    <a:pt x="195630" y="603542"/>
                  </a:lnTo>
                  <a:lnTo>
                    <a:pt x="174167" y="572604"/>
                  </a:lnTo>
                  <a:lnTo>
                    <a:pt x="151003" y="543052"/>
                  </a:lnTo>
                  <a:lnTo>
                    <a:pt x="136702" y="525526"/>
                  </a:lnTo>
                  <a:lnTo>
                    <a:pt x="124028" y="506831"/>
                  </a:lnTo>
                  <a:lnTo>
                    <a:pt x="103860" y="466445"/>
                  </a:lnTo>
                  <a:lnTo>
                    <a:pt x="89801" y="418515"/>
                  </a:lnTo>
                  <a:lnTo>
                    <a:pt x="83794" y="368947"/>
                  </a:lnTo>
                  <a:lnTo>
                    <a:pt x="83820" y="358216"/>
                  </a:lnTo>
                  <a:lnTo>
                    <a:pt x="89027" y="308952"/>
                  </a:lnTo>
                  <a:lnTo>
                    <a:pt x="102501" y="262382"/>
                  </a:lnTo>
                  <a:lnTo>
                    <a:pt x="123456" y="219532"/>
                  </a:lnTo>
                  <a:lnTo>
                    <a:pt x="151104" y="181165"/>
                  </a:lnTo>
                  <a:lnTo>
                    <a:pt x="184696" y="148018"/>
                  </a:lnTo>
                  <a:lnTo>
                    <a:pt x="223469" y="120865"/>
                  </a:lnTo>
                  <a:lnTo>
                    <a:pt x="266661" y="100444"/>
                  </a:lnTo>
                  <a:lnTo>
                    <a:pt x="313512" y="87515"/>
                  </a:lnTo>
                  <a:lnTo>
                    <a:pt x="363245" y="82842"/>
                  </a:lnTo>
                  <a:lnTo>
                    <a:pt x="412978" y="87515"/>
                  </a:lnTo>
                  <a:lnTo>
                    <a:pt x="459828" y="100444"/>
                  </a:lnTo>
                  <a:lnTo>
                    <a:pt x="503021" y="120865"/>
                  </a:lnTo>
                  <a:lnTo>
                    <a:pt x="541794" y="148018"/>
                  </a:lnTo>
                  <a:lnTo>
                    <a:pt x="575386" y="181165"/>
                  </a:lnTo>
                  <a:lnTo>
                    <a:pt x="593432" y="206197"/>
                  </a:lnTo>
                  <a:lnTo>
                    <a:pt x="653719" y="14597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13556" y="1181771"/>
              <a:ext cx="129058" cy="1289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133784" y="1189261"/>
              <a:ext cx="127294" cy="12740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255576" y="1559189"/>
              <a:ext cx="160020" cy="58419"/>
            </a:xfrm>
            <a:custGeom>
              <a:avLst/>
              <a:gdLst/>
              <a:ahLst/>
              <a:cxnLst/>
              <a:rect l="l" t="t" r="r" b="b"/>
              <a:pathLst>
                <a:path w="160020" h="58419">
                  <a:moveTo>
                    <a:pt x="130926" y="0"/>
                  </a:moveTo>
                  <a:lnTo>
                    <a:pt x="29094" y="0"/>
                  </a:lnTo>
                  <a:lnTo>
                    <a:pt x="0" y="29017"/>
                  </a:lnTo>
                  <a:lnTo>
                    <a:pt x="2286" y="40309"/>
                  </a:lnTo>
                  <a:lnTo>
                    <a:pt x="8521" y="49533"/>
                  </a:lnTo>
                  <a:lnTo>
                    <a:pt x="17769" y="55753"/>
                  </a:lnTo>
                  <a:lnTo>
                    <a:pt x="29094" y="58034"/>
                  </a:lnTo>
                  <a:lnTo>
                    <a:pt x="130926" y="58034"/>
                  </a:lnTo>
                  <a:lnTo>
                    <a:pt x="142254" y="55753"/>
                  </a:lnTo>
                  <a:lnTo>
                    <a:pt x="151502" y="49533"/>
                  </a:lnTo>
                  <a:lnTo>
                    <a:pt x="157735" y="40309"/>
                  </a:lnTo>
                  <a:lnTo>
                    <a:pt x="160021" y="29017"/>
                  </a:lnTo>
                  <a:lnTo>
                    <a:pt x="157735" y="17719"/>
                  </a:lnTo>
                  <a:lnTo>
                    <a:pt x="151502" y="8496"/>
                  </a:lnTo>
                  <a:lnTo>
                    <a:pt x="142254" y="2279"/>
                  </a:lnTo>
                  <a:lnTo>
                    <a:pt x="13092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11041" y="1866175"/>
              <a:ext cx="130026" cy="13048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4307637" y="3249143"/>
            <a:ext cx="550545" cy="615315"/>
            <a:chOff x="4307637" y="3249143"/>
            <a:chExt cx="550545" cy="615315"/>
          </a:xfrm>
        </p:grpSpPr>
        <p:sp>
          <p:nvSpPr>
            <p:cNvPr id="16" name="object 16"/>
            <p:cNvSpPr/>
            <p:nvPr/>
          </p:nvSpPr>
          <p:spPr>
            <a:xfrm>
              <a:off x="4583015" y="3383257"/>
              <a:ext cx="80040" cy="7991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462954" y="3576388"/>
              <a:ext cx="80040" cy="799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307637" y="3249143"/>
              <a:ext cx="550545" cy="615315"/>
            </a:xfrm>
            <a:custGeom>
              <a:avLst/>
              <a:gdLst/>
              <a:ahLst/>
              <a:cxnLst/>
              <a:rect l="l" t="t" r="r" b="b"/>
              <a:pathLst>
                <a:path w="550545" h="615314">
                  <a:moveTo>
                    <a:pt x="286336" y="0"/>
                  </a:moveTo>
                  <a:lnTo>
                    <a:pt x="236028" y="4439"/>
                  </a:lnTo>
                  <a:lnTo>
                    <a:pt x="186885" y="17759"/>
                  </a:lnTo>
                  <a:lnTo>
                    <a:pt x="140071" y="39958"/>
                  </a:lnTo>
                  <a:lnTo>
                    <a:pt x="97999" y="70204"/>
                  </a:lnTo>
                  <a:lnTo>
                    <a:pt x="62677" y="106955"/>
                  </a:lnTo>
                  <a:lnTo>
                    <a:pt x="34660" y="149102"/>
                  </a:lnTo>
                  <a:lnTo>
                    <a:pt x="14504" y="195532"/>
                  </a:lnTo>
                  <a:lnTo>
                    <a:pt x="2765" y="245135"/>
                  </a:lnTo>
                  <a:lnTo>
                    <a:pt x="0" y="296801"/>
                  </a:lnTo>
                  <a:lnTo>
                    <a:pt x="4832" y="350154"/>
                  </a:lnTo>
                  <a:lnTo>
                    <a:pt x="18996" y="400997"/>
                  </a:lnTo>
                  <a:lnTo>
                    <a:pt x="41987" y="448185"/>
                  </a:lnTo>
                  <a:lnTo>
                    <a:pt x="73302" y="490579"/>
                  </a:lnTo>
                  <a:lnTo>
                    <a:pt x="112438" y="527036"/>
                  </a:lnTo>
                  <a:lnTo>
                    <a:pt x="112438" y="615256"/>
                  </a:lnTo>
                  <a:lnTo>
                    <a:pt x="248232" y="479467"/>
                  </a:lnTo>
                  <a:lnTo>
                    <a:pt x="181997" y="479467"/>
                  </a:lnTo>
                  <a:lnTo>
                    <a:pt x="170563" y="455682"/>
                  </a:lnTo>
                  <a:lnTo>
                    <a:pt x="166751" y="454731"/>
                  </a:lnTo>
                  <a:lnTo>
                    <a:pt x="124825" y="454731"/>
                  </a:lnTo>
                  <a:lnTo>
                    <a:pt x="105768" y="435703"/>
                  </a:lnTo>
                  <a:lnTo>
                    <a:pt x="114343" y="410967"/>
                  </a:lnTo>
                  <a:lnTo>
                    <a:pt x="110532" y="404307"/>
                  </a:lnTo>
                  <a:lnTo>
                    <a:pt x="107673" y="397648"/>
                  </a:lnTo>
                  <a:lnTo>
                    <a:pt x="105768" y="390037"/>
                  </a:lnTo>
                  <a:lnTo>
                    <a:pt x="81946" y="378620"/>
                  </a:lnTo>
                  <a:lnTo>
                    <a:pt x="81946" y="351981"/>
                  </a:lnTo>
                  <a:lnTo>
                    <a:pt x="105768" y="340564"/>
                  </a:lnTo>
                  <a:lnTo>
                    <a:pt x="107673" y="332953"/>
                  </a:lnTo>
                  <a:lnTo>
                    <a:pt x="110532" y="326294"/>
                  </a:lnTo>
                  <a:lnTo>
                    <a:pt x="114343" y="319634"/>
                  </a:lnTo>
                  <a:lnTo>
                    <a:pt x="105768" y="294898"/>
                  </a:lnTo>
                  <a:lnTo>
                    <a:pt x="124825" y="275870"/>
                  </a:lnTo>
                  <a:lnTo>
                    <a:pt x="170562" y="275870"/>
                  </a:lnTo>
                  <a:lnTo>
                    <a:pt x="181997" y="252085"/>
                  </a:lnTo>
                  <a:lnTo>
                    <a:pt x="233452" y="252085"/>
                  </a:lnTo>
                  <a:lnTo>
                    <a:pt x="224876" y="243523"/>
                  </a:lnTo>
                  <a:lnTo>
                    <a:pt x="233452" y="218787"/>
                  </a:lnTo>
                  <a:lnTo>
                    <a:pt x="229640" y="212127"/>
                  </a:lnTo>
                  <a:lnTo>
                    <a:pt x="226782" y="205467"/>
                  </a:lnTo>
                  <a:lnTo>
                    <a:pt x="224876" y="197856"/>
                  </a:lnTo>
                  <a:lnTo>
                    <a:pt x="201054" y="186440"/>
                  </a:lnTo>
                  <a:lnTo>
                    <a:pt x="201054" y="159801"/>
                  </a:lnTo>
                  <a:lnTo>
                    <a:pt x="224876" y="148384"/>
                  </a:lnTo>
                  <a:lnTo>
                    <a:pt x="226781" y="140773"/>
                  </a:lnTo>
                  <a:lnTo>
                    <a:pt x="229640" y="134113"/>
                  </a:lnTo>
                  <a:lnTo>
                    <a:pt x="233452" y="127454"/>
                  </a:lnTo>
                  <a:lnTo>
                    <a:pt x="225829" y="102718"/>
                  </a:lnTo>
                  <a:lnTo>
                    <a:pt x="244886" y="83690"/>
                  </a:lnTo>
                  <a:lnTo>
                    <a:pt x="290623" y="83690"/>
                  </a:lnTo>
                  <a:lnTo>
                    <a:pt x="302058" y="59937"/>
                  </a:lnTo>
                  <a:lnTo>
                    <a:pt x="460091" y="59937"/>
                  </a:lnTo>
                  <a:lnTo>
                    <a:pt x="432600" y="39958"/>
                  </a:lnTo>
                  <a:lnTo>
                    <a:pt x="385787" y="17759"/>
                  </a:lnTo>
                  <a:lnTo>
                    <a:pt x="336643" y="4439"/>
                  </a:lnTo>
                  <a:lnTo>
                    <a:pt x="286336" y="0"/>
                  </a:lnTo>
                  <a:close/>
                </a:path>
                <a:path w="550545" h="615314">
                  <a:moveTo>
                    <a:pt x="240122" y="448071"/>
                  </a:moveTo>
                  <a:lnTo>
                    <a:pt x="233452" y="451877"/>
                  </a:lnTo>
                  <a:lnTo>
                    <a:pt x="226782" y="454731"/>
                  </a:lnTo>
                  <a:lnTo>
                    <a:pt x="219159" y="456634"/>
                  </a:lnTo>
                  <a:lnTo>
                    <a:pt x="208677" y="479467"/>
                  </a:lnTo>
                  <a:lnTo>
                    <a:pt x="248232" y="479467"/>
                  </a:lnTo>
                  <a:lnTo>
                    <a:pt x="271066" y="456634"/>
                  </a:lnTo>
                  <a:lnTo>
                    <a:pt x="264896" y="456634"/>
                  </a:lnTo>
                  <a:lnTo>
                    <a:pt x="240122" y="448071"/>
                  </a:lnTo>
                  <a:close/>
                </a:path>
                <a:path w="550545" h="615314">
                  <a:moveTo>
                    <a:pt x="296074" y="275870"/>
                  </a:moveTo>
                  <a:lnTo>
                    <a:pt x="266802" y="275870"/>
                  </a:lnTo>
                  <a:lnTo>
                    <a:pt x="285859" y="294898"/>
                  </a:lnTo>
                  <a:lnTo>
                    <a:pt x="277283" y="319634"/>
                  </a:lnTo>
                  <a:lnTo>
                    <a:pt x="281095" y="326294"/>
                  </a:lnTo>
                  <a:lnTo>
                    <a:pt x="283954" y="332953"/>
                  </a:lnTo>
                  <a:lnTo>
                    <a:pt x="285859" y="340565"/>
                  </a:lnTo>
                  <a:lnTo>
                    <a:pt x="309681" y="351981"/>
                  </a:lnTo>
                  <a:lnTo>
                    <a:pt x="308728" y="380523"/>
                  </a:lnTo>
                  <a:lnTo>
                    <a:pt x="284906" y="391939"/>
                  </a:lnTo>
                  <a:lnTo>
                    <a:pt x="283001" y="399551"/>
                  </a:lnTo>
                  <a:lnTo>
                    <a:pt x="280142" y="406210"/>
                  </a:lnTo>
                  <a:lnTo>
                    <a:pt x="276331" y="412870"/>
                  </a:lnTo>
                  <a:lnTo>
                    <a:pt x="283954" y="437606"/>
                  </a:lnTo>
                  <a:lnTo>
                    <a:pt x="264896" y="456634"/>
                  </a:lnTo>
                  <a:lnTo>
                    <a:pt x="271066" y="456634"/>
                  </a:lnTo>
                  <a:lnTo>
                    <a:pt x="441371" y="286335"/>
                  </a:lnTo>
                  <a:lnTo>
                    <a:pt x="301105" y="286335"/>
                  </a:lnTo>
                  <a:lnTo>
                    <a:pt x="296074" y="275870"/>
                  </a:lnTo>
                  <a:close/>
                </a:path>
                <a:path w="550545" h="615314">
                  <a:moveTo>
                    <a:pt x="149599" y="447120"/>
                  </a:moveTo>
                  <a:lnTo>
                    <a:pt x="124825" y="454731"/>
                  </a:lnTo>
                  <a:lnTo>
                    <a:pt x="166751" y="454731"/>
                  </a:lnTo>
                  <a:lnTo>
                    <a:pt x="162940" y="453780"/>
                  </a:lnTo>
                  <a:lnTo>
                    <a:pt x="156270" y="450925"/>
                  </a:lnTo>
                  <a:lnTo>
                    <a:pt x="149599" y="447120"/>
                  </a:lnTo>
                  <a:close/>
                </a:path>
                <a:path w="550545" h="615314">
                  <a:moveTo>
                    <a:pt x="360183" y="254940"/>
                  </a:moveTo>
                  <a:lnTo>
                    <a:pt x="353513" y="258745"/>
                  </a:lnTo>
                  <a:lnTo>
                    <a:pt x="346843" y="261599"/>
                  </a:lnTo>
                  <a:lnTo>
                    <a:pt x="339220" y="263502"/>
                  </a:lnTo>
                  <a:lnTo>
                    <a:pt x="327785" y="286335"/>
                  </a:lnTo>
                  <a:lnTo>
                    <a:pt x="441371" y="286335"/>
                  </a:lnTo>
                  <a:lnTo>
                    <a:pt x="464206" y="263502"/>
                  </a:lnTo>
                  <a:lnTo>
                    <a:pt x="384957" y="263502"/>
                  </a:lnTo>
                  <a:lnTo>
                    <a:pt x="360183" y="254940"/>
                  </a:lnTo>
                  <a:close/>
                </a:path>
                <a:path w="550545" h="615314">
                  <a:moveTo>
                    <a:pt x="170562" y="275870"/>
                  </a:moveTo>
                  <a:lnTo>
                    <a:pt x="124825" y="275870"/>
                  </a:lnTo>
                  <a:lnTo>
                    <a:pt x="149599" y="284433"/>
                  </a:lnTo>
                  <a:lnTo>
                    <a:pt x="156269" y="280627"/>
                  </a:lnTo>
                  <a:lnTo>
                    <a:pt x="162940" y="277773"/>
                  </a:lnTo>
                  <a:lnTo>
                    <a:pt x="170562" y="275870"/>
                  </a:lnTo>
                  <a:close/>
                </a:path>
                <a:path w="550545" h="615314">
                  <a:moveTo>
                    <a:pt x="233452" y="252085"/>
                  </a:moveTo>
                  <a:lnTo>
                    <a:pt x="209630" y="252085"/>
                  </a:lnTo>
                  <a:lnTo>
                    <a:pt x="221064" y="275870"/>
                  </a:lnTo>
                  <a:lnTo>
                    <a:pt x="228687" y="277773"/>
                  </a:lnTo>
                  <a:lnTo>
                    <a:pt x="235357" y="280627"/>
                  </a:lnTo>
                  <a:lnTo>
                    <a:pt x="242027" y="284433"/>
                  </a:lnTo>
                  <a:lnTo>
                    <a:pt x="266802" y="275870"/>
                  </a:lnTo>
                  <a:lnTo>
                    <a:pt x="296074" y="275870"/>
                  </a:lnTo>
                  <a:lnTo>
                    <a:pt x="289671" y="262551"/>
                  </a:lnTo>
                  <a:lnTo>
                    <a:pt x="243933" y="262551"/>
                  </a:lnTo>
                  <a:lnTo>
                    <a:pt x="233452" y="252085"/>
                  </a:lnTo>
                  <a:close/>
                </a:path>
                <a:path w="550545" h="615314">
                  <a:moveTo>
                    <a:pt x="486372" y="82739"/>
                  </a:moveTo>
                  <a:lnTo>
                    <a:pt x="385910" y="82739"/>
                  </a:lnTo>
                  <a:lnTo>
                    <a:pt x="404967" y="101766"/>
                  </a:lnTo>
                  <a:lnTo>
                    <a:pt x="396392" y="126502"/>
                  </a:lnTo>
                  <a:lnTo>
                    <a:pt x="400203" y="133162"/>
                  </a:lnTo>
                  <a:lnTo>
                    <a:pt x="403062" y="139822"/>
                  </a:lnTo>
                  <a:lnTo>
                    <a:pt x="404967" y="147433"/>
                  </a:lnTo>
                  <a:lnTo>
                    <a:pt x="428789" y="158850"/>
                  </a:lnTo>
                  <a:lnTo>
                    <a:pt x="428789" y="187391"/>
                  </a:lnTo>
                  <a:lnTo>
                    <a:pt x="404967" y="198808"/>
                  </a:lnTo>
                  <a:lnTo>
                    <a:pt x="403062" y="206419"/>
                  </a:lnTo>
                  <a:lnTo>
                    <a:pt x="395439" y="219738"/>
                  </a:lnTo>
                  <a:lnTo>
                    <a:pt x="404015" y="244474"/>
                  </a:lnTo>
                  <a:lnTo>
                    <a:pt x="384957" y="263502"/>
                  </a:lnTo>
                  <a:lnTo>
                    <a:pt x="464206" y="263502"/>
                  </a:lnTo>
                  <a:lnTo>
                    <a:pt x="550219" y="177492"/>
                  </a:lnTo>
                  <a:lnTo>
                    <a:pt x="538011" y="149459"/>
                  </a:lnTo>
                  <a:lnTo>
                    <a:pt x="509994" y="107378"/>
                  </a:lnTo>
                  <a:lnTo>
                    <a:pt x="486372" y="82739"/>
                  </a:lnTo>
                  <a:close/>
                </a:path>
                <a:path w="550545" h="615314">
                  <a:moveTo>
                    <a:pt x="268708" y="253988"/>
                  </a:moveTo>
                  <a:lnTo>
                    <a:pt x="243933" y="262551"/>
                  </a:lnTo>
                  <a:lnTo>
                    <a:pt x="289671" y="262551"/>
                  </a:lnTo>
                  <a:lnTo>
                    <a:pt x="282048" y="260648"/>
                  </a:lnTo>
                  <a:lnTo>
                    <a:pt x="275378" y="257794"/>
                  </a:lnTo>
                  <a:lnTo>
                    <a:pt x="268708" y="253988"/>
                  </a:lnTo>
                  <a:close/>
                </a:path>
                <a:path w="550545" h="615314">
                  <a:moveTo>
                    <a:pt x="290623" y="83690"/>
                  </a:moveTo>
                  <a:lnTo>
                    <a:pt x="244886" y="83690"/>
                  </a:lnTo>
                  <a:lnTo>
                    <a:pt x="269660" y="92252"/>
                  </a:lnTo>
                  <a:lnTo>
                    <a:pt x="276330" y="88447"/>
                  </a:lnTo>
                  <a:lnTo>
                    <a:pt x="283001" y="85593"/>
                  </a:lnTo>
                  <a:lnTo>
                    <a:pt x="290623" y="83690"/>
                  </a:lnTo>
                  <a:close/>
                </a:path>
                <a:path w="550545" h="615314">
                  <a:moveTo>
                    <a:pt x="460091" y="59937"/>
                  </a:moveTo>
                  <a:lnTo>
                    <a:pt x="328738" y="59937"/>
                  </a:lnTo>
                  <a:lnTo>
                    <a:pt x="340172" y="82739"/>
                  </a:lnTo>
                  <a:lnTo>
                    <a:pt x="347795" y="84641"/>
                  </a:lnTo>
                  <a:lnTo>
                    <a:pt x="354465" y="87495"/>
                  </a:lnTo>
                  <a:lnTo>
                    <a:pt x="361136" y="91301"/>
                  </a:lnTo>
                  <a:lnTo>
                    <a:pt x="385910" y="82739"/>
                  </a:lnTo>
                  <a:lnTo>
                    <a:pt x="486372" y="82739"/>
                  </a:lnTo>
                  <a:lnTo>
                    <a:pt x="474672" y="70534"/>
                  </a:lnTo>
                  <a:lnTo>
                    <a:pt x="460091" y="5993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7131491" y="410010"/>
            <a:ext cx="962660" cy="864235"/>
            <a:chOff x="7131491" y="410010"/>
            <a:chExt cx="962660" cy="864235"/>
          </a:xfrm>
        </p:grpSpPr>
        <p:sp>
          <p:nvSpPr>
            <p:cNvPr id="20" name="object 20"/>
            <p:cNvSpPr/>
            <p:nvPr/>
          </p:nvSpPr>
          <p:spPr>
            <a:xfrm>
              <a:off x="7230998" y="410010"/>
              <a:ext cx="863600" cy="796290"/>
            </a:xfrm>
            <a:custGeom>
              <a:avLst/>
              <a:gdLst/>
              <a:ahLst/>
              <a:cxnLst/>
              <a:rect l="l" t="t" r="r" b="b"/>
              <a:pathLst>
                <a:path w="863600" h="796290">
                  <a:moveTo>
                    <a:pt x="863147" y="0"/>
                  </a:moveTo>
                  <a:lnTo>
                    <a:pt x="459366" y="0"/>
                  </a:lnTo>
                  <a:lnTo>
                    <a:pt x="513233" y="53803"/>
                  </a:lnTo>
                  <a:lnTo>
                    <a:pt x="48627" y="518247"/>
                  </a:lnTo>
                  <a:lnTo>
                    <a:pt x="197168" y="666736"/>
                  </a:lnTo>
                  <a:lnTo>
                    <a:pt x="235520" y="628340"/>
                  </a:lnTo>
                  <a:lnTo>
                    <a:pt x="185989" y="578826"/>
                  </a:lnTo>
                  <a:lnTo>
                    <a:pt x="284978" y="578826"/>
                  </a:lnTo>
                  <a:lnTo>
                    <a:pt x="426170" y="437474"/>
                  </a:lnTo>
                  <a:lnTo>
                    <a:pt x="206189" y="437474"/>
                  </a:lnTo>
                  <a:lnTo>
                    <a:pt x="286990" y="356701"/>
                  </a:lnTo>
                  <a:lnTo>
                    <a:pt x="506850" y="356701"/>
                  </a:lnTo>
                  <a:lnTo>
                    <a:pt x="648042" y="215349"/>
                  </a:lnTo>
                  <a:lnTo>
                    <a:pt x="428392" y="215349"/>
                  </a:lnTo>
                  <a:lnTo>
                    <a:pt x="509193" y="134576"/>
                  </a:lnTo>
                  <a:lnTo>
                    <a:pt x="728723" y="134576"/>
                  </a:lnTo>
                  <a:lnTo>
                    <a:pt x="863147" y="0"/>
                  </a:lnTo>
                  <a:close/>
                </a:path>
                <a:path w="863600" h="796290">
                  <a:moveTo>
                    <a:pt x="728723" y="134576"/>
                  </a:moveTo>
                  <a:lnTo>
                    <a:pt x="594035" y="134576"/>
                  </a:lnTo>
                  <a:lnTo>
                    <a:pt x="661429" y="201947"/>
                  </a:lnTo>
                  <a:lnTo>
                    <a:pt x="728723" y="134576"/>
                  </a:lnTo>
                  <a:close/>
                </a:path>
                <a:path w="863600" h="796290">
                  <a:moveTo>
                    <a:pt x="28785" y="726552"/>
                  </a:moveTo>
                  <a:lnTo>
                    <a:pt x="18495" y="727415"/>
                  </a:lnTo>
                  <a:lnTo>
                    <a:pt x="9468" y="732063"/>
                  </a:lnTo>
                  <a:lnTo>
                    <a:pt x="2840" y="740372"/>
                  </a:lnTo>
                  <a:lnTo>
                    <a:pt x="0" y="750805"/>
                  </a:lnTo>
                  <a:lnTo>
                    <a:pt x="1325" y="761238"/>
                  </a:lnTo>
                  <a:lnTo>
                    <a:pt x="36381" y="787679"/>
                  </a:lnTo>
                  <a:lnTo>
                    <a:pt x="67879" y="796172"/>
                  </a:lnTo>
                  <a:lnTo>
                    <a:pt x="119813" y="744179"/>
                  </a:lnTo>
                  <a:lnTo>
                    <a:pt x="89428" y="744179"/>
                  </a:lnTo>
                  <a:lnTo>
                    <a:pt x="28785" y="726552"/>
                  </a:lnTo>
                  <a:close/>
                </a:path>
                <a:path w="863600" h="796290">
                  <a:moveTo>
                    <a:pt x="123129" y="740859"/>
                  </a:moveTo>
                  <a:lnTo>
                    <a:pt x="89428" y="744179"/>
                  </a:lnTo>
                  <a:lnTo>
                    <a:pt x="119813" y="744179"/>
                  </a:lnTo>
                  <a:lnTo>
                    <a:pt x="123129" y="7408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131491" y="1015761"/>
              <a:ext cx="153522" cy="12923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134016" y="1183701"/>
              <a:ext cx="144045" cy="9029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134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asilicum - modeschets Poster | JUNIQE">
            <a:extLst>
              <a:ext uri="{FF2B5EF4-FFF2-40B4-BE49-F238E27FC236}">
                <a16:creationId xmlns:a16="http://schemas.microsoft.com/office/drawing/2014/main" id="{C9DA1558-A74C-4E89-B2E7-5E7F023ADA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629"/>
          <a:stretch/>
        </p:blipFill>
        <p:spPr bwMode="auto"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BCFC6A2-398C-4923-80CF-C80D4C0630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72" r="1" b="1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029" name="Freeform: Shape 136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30" name="Freeform: Shape 138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9D0C8B1-0501-41B7-B5CC-F370D9052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</a:pPr>
            <a:r>
              <a:rPr lang="en-US" sz="2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Inhoud in verslag</a:t>
            </a:r>
            <a:br>
              <a:rPr lang="en-US" sz="2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n.a.v beoordelingsformulier; 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26F2E345-B9CE-4C40-9907-077727E1A668}"/>
              </a:ext>
            </a:extLst>
          </p:cNvPr>
          <p:cNvSpPr/>
          <p:nvPr/>
        </p:nvSpPr>
        <p:spPr>
          <a:xfrm>
            <a:off x="448056" y="2258171"/>
            <a:ext cx="2804504" cy="3918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/>
              <a:t>Minimaal 5 verschillende schetsontwerpen voor een kostuum passend bij de kunstenaar/kunstperiode.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/>
              <a:t>Minimaal 5 verschillende schetsontwerpen voor een boeket passend bij de kunstenaar/kunstperiode.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/>
              <a:t>Representatief definitief ontwerp voor het kostuum.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/>
              <a:t>Representatief definitief ontwerp voor het boeket.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/>
              <a:t>Technische tekening van het kostuum.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/>
              <a:t>Technische tekening van het boeket.</a:t>
            </a:r>
            <a:endParaRPr lang="en-US" sz="15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41936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7" y="0"/>
            <a:ext cx="1218946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12188952" y="0"/>
                </a:moveTo>
                <a:lnTo>
                  <a:pt x="0" y="0"/>
                </a:lnTo>
                <a:lnTo>
                  <a:pt x="0" y="6858000"/>
                </a:lnTo>
                <a:lnTo>
                  <a:pt x="12188952" y="6858000"/>
                </a:lnTo>
                <a:lnTo>
                  <a:pt x="121889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638040" cy="6858000"/>
          </a:xfrm>
          <a:custGeom>
            <a:avLst/>
            <a:gdLst/>
            <a:ahLst/>
            <a:cxnLst/>
            <a:rect l="l" t="t" r="r" b="b"/>
            <a:pathLst>
              <a:path w="4638040" h="6858000">
                <a:moveTo>
                  <a:pt x="4637532" y="0"/>
                </a:moveTo>
                <a:lnTo>
                  <a:pt x="0" y="0"/>
                </a:lnTo>
                <a:lnTo>
                  <a:pt x="0" y="6857999"/>
                </a:lnTo>
                <a:lnTo>
                  <a:pt x="4637532" y="6857999"/>
                </a:lnTo>
                <a:lnTo>
                  <a:pt x="4637532" y="2522601"/>
                </a:lnTo>
                <a:lnTo>
                  <a:pt x="4267073" y="2244725"/>
                </a:lnTo>
                <a:lnTo>
                  <a:pt x="4256532" y="2228850"/>
                </a:lnTo>
                <a:lnTo>
                  <a:pt x="4250182" y="2220976"/>
                </a:lnTo>
                <a:lnTo>
                  <a:pt x="4250182" y="2201926"/>
                </a:lnTo>
                <a:lnTo>
                  <a:pt x="4256532" y="2193925"/>
                </a:lnTo>
                <a:lnTo>
                  <a:pt x="4267073" y="2178050"/>
                </a:lnTo>
                <a:lnTo>
                  <a:pt x="4637532" y="1900301"/>
                </a:lnTo>
                <a:lnTo>
                  <a:pt x="46375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6939" y="582548"/>
            <a:ext cx="2889250" cy="80772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920"/>
              </a:lnSpc>
              <a:spcBef>
                <a:spcPts val="459"/>
              </a:spcBef>
            </a:pPr>
            <a:r>
              <a:rPr sz="2700" spc="-5" dirty="0"/>
              <a:t>Afsluiting donderdag  </a:t>
            </a:r>
            <a:r>
              <a:rPr sz="2700" dirty="0"/>
              <a:t>25</a:t>
            </a:r>
            <a:r>
              <a:rPr sz="2700" spc="-5" dirty="0"/>
              <a:t> </a:t>
            </a:r>
            <a:r>
              <a:rPr sz="2700" dirty="0"/>
              <a:t>juni!!</a:t>
            </a:r>
            <a:endParaRPr sz="2700"/>
          </a:p>
        </p:txBody>
      </p:sp>
      <p:sp>
        <p:nvSpPr>
          <p:cNvPr id="5" name="object 5"/>
          <p:cNvSpPr txBox="1"/>
          <p:nvPr/>
        </p:nvSpPr>
        <p:spPr>
          <a:xfrm>
            <a:off x="916939" y="1816353"/>
            <a:ext cx="2707640" cy="1295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92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1800" spc="-10" dirty="0">
                <a:latin typeface="Calibri"/>
                <a:cs typeface="Calibri"/>
              </a:rPr>
              <a:t>Kunstenaar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100">
              <a:latin typeface="Calibri"/>
              <a:cs typeface="Calibri"/>
            </a:endParaRPr>
          </a:p>
          <a:p>
            <a:pPr marL="241300" marR="5080" indent="-229235">
              <a:lnSpc>
                <a:spcPts val="1939"/>
              </a:lnSpc>
              <a:spcBef>
                <a:spcPts val="1420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1800" spc="-15" dirty="0">
                <a:latin typeface="Calibri"/>
                <a:cs typeface="Calibri"/>
              </a:rPr>
              <a:t>Boeket </a:t>
            </a:r>
            <a:r>
              <a:rPr sz="1800" spc="-5" dirty="0">
                <a:latin typeface="Calibri"/>
                <a:cs typeface="Calibri"/>
              </a:rPr>
              <a:t>met vernieuwende  techniek.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6939" y="3560445"/>
            <a:ext cx="10756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92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1800" spc="-40" dirty="0">
                <a:latin typeface="Calibri"/>
                <a:cs typeface="Calibri"/>
              </a:rPr>
              <a:t>K</a:t>
            </a:r>
            <a:r>
              <a:rPr sz="1800" spc="-5" dirty="0">
                <a:latin typeface="Calibri"/>
                <a:cs typeface="Calibri"/>
              </a:rPr>
              <a:t>o</a:t>
            </a:r>
            <a:r>
              <a:rPr sz="1800" spc="-25" dirty="0">
                <a:latin typeface="Calibri"/>
                <a:cs typeface="Calibri"/>
              </a:rPr>
              <a:t>s</a:t>
            </a:r>
            <a:r>
              <a:rPr sz="1800" dirty="0">
                <a:latin typeface="Calibri"/>
                <a:cs typeface="Calibri"/>
              </a:rPr>
              <a:t>tuum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6939" y="4307204"/>
            <a:ext cx="93471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92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1800" spc="-5" dirty="0">
                <a:latin typeface="Calibri"/>
                <a:cs typeface="Calibri"/>
              </a:rPr>
              <a:t>Fi</a:t>
            </a:r>
            <a:r>
              <a:rPr sz="1800" spc="-15" dirty="0">
                <a:latin typeface="Calibri"/>
                <a:cs typeface="Calibri"/>
              </a:rPr>
              <a:t>l</a:t>
            </a:r>
            <a:r>
              <a:rPr sz="1800" dirty="0">
                <a:latin typeface="Calibri"/>
                <a:cs typeface="Calibri"/>
              </a:rPr>
              <a:t>mp</a:t>
            </a:r>
            <a:r>
              <a:rPr sz="1800" spc="5" dirty="0">
                <a:latin typeface="Calibri"/>
                <a:cs typeface="Calibri"/>
              </a:rPr>
              <a:t>j</a:t>
            </a:r>
            <a:r>
              <a:rPr sz="1800" dirty="0">
                <a:latin typeface="Calibri"/>
                <a:cs typeface="Calibri"/>
              </a:rPr>
              <a:t>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16939" y="5055870"/>
            <a:ext cx="13112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92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1800" spc="-10" dirty="0">
                <a:latin typeface="Calibri"/>
                <a:cs typeface="Calibri"/>
              </a:rPr>
              <a:t>presentatie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271198" y="950658"/>
            <a:ext cx="6285865" cy="4961255"/>
            <a:chOff x="5271198" y="950658"/>
            <a:chExt cx="6285865" cy="4961255"/>
          </a:xfrm>
        </p:grpSpPr>
        <p:sp>
          <p:nvSpPr>
            <p:cNvPr id="10" name="object 10"/>
            <p:cNvSpPr/>
            <p:nvPr/>
          </p:nvSpPr>
          <p:spPr>
            <a:xfrm>
              <a:off x="5279135" y="958596"/>
              <a:ext cx="6269990" cy="4945380"/>
            </a:xfrm>
            <a:custGeom>
              <a:avLst/>
              <a:gdLst/>
              <a:ahLst/>
              <a:cxnLst/>
              <a:rect l="l" t="t" r="r" b="b"/>
              <a:pathLst>
                <a:path w="6269990" h="4945380">
                  <a:moveTo>
                    <a:pt x="6095999" y="0"/>
                  </a:moveTo>
                  <a:lnTo>
                    <a:pt x="173736" y="0"/>
                  </a:lnTo>
                  <a:lnTo>
                    <a:pt x="127529" y="6201"/>
                  </a:lnTo>
                  <a:lnTo>
                    <a:pt x="86021" y="23706"/>
                  </a:lnTo>
                  <a:lnTo>
                    <a:pt x="50863" y="50863"/>
                  </a:lnTo>
                  <a:lnTo>
                    <a:pt x="23706" y="86021"/>
                  </a:lnTo>
                  <a:lnTo>
                    <a:pt x="6201" y="127529"/>
                  </a:lnTo>
                  <a:lnTo>
                    <a:pt x="0" y="173736"/>
                  </a:lnTo>
                  <a:lnTo>
                    <a:pt x="0" y="4771644"/>
                  </a:lnTo>
                  <a:lnTo>
                    <a:pt x="6201" y="4817828"/>
                  </a:lnTo>
                  <a:lnTo>
                    <a:pt x="23706" y="4859330"/>
                  </a:lnTo>
                  <a:lnTo>
                    <a:pt x="50863" y="4894492"/>
                  </a:lnTo>
                  <a:lnTo>
                    <a:pt x="86021" y="4921659"/>
                  </a:lnTo>
                  <a:lnTo>
                    <a:pt x="127529" y="4939173"/>
                  </a:lnTo>
                  <a:lnTo>
                    <a:pt x="173736" y="4945380"/>
                  </a:lnTo>
                  <a:lnTo>
                    <a:pt x="6095999" y="4945380"/>
                  </a:lnTo>
                  <a:lnTo>
                    <a:pt x="6142206" y="4939173"/>
                  </a:lnTo>
                  <a:lnTo>
                    <a:pt x="6183714" y="4921659"/>
                  </a:lnTo>
                  <a:lnTo>
                    <a:pt x="6218872" y="4894492"/>
                  </a:lnTo>
                  <a:lnTo>
                    <a:pt x="6246029" y="4859330"/>
                  </a:lnTo>
                  <a:lnTo>
                    <a:pt x="6263534" y="4817828"/>
                  </a:lnTo>
                  <a:lnTo>
                    <a:pt x="6269736" y="4771644"/>
                  </a:lnTo>
                  <a:lnTo>
                    <a:pt x="6269736" y="173736"/>
                  </a:lnTo>
                  <a:lnTo>
                    <a:pt x="6263534" y="127529"/>
                  </a:lnTo>
                  <a:lnTo>
                    <a:pt x="6246029" y="86021"/>
                  </a:lnTo>
                  <a:lnTo>
                    <a:pt x="6218872" y="50863"/>
                  </a:lnTo>
                  <a:lnTo>
                    <a:pt x="6183714" y="23706"/>
                  </a:lnTo>
                  <a:lnTo>
                    <a:pt x="6142206" y="6201"/>
                  </a:lnTo>
                  <a:lnTo>
                    <a:pt x="60959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279135" y="958596"/>
              <a:ext cx="6269990" cy="4945380"/>
            </a:xfrm>
            <a:custGeom>
              <a:avLst/>
              <a:gdLst/>
              <a:ahLst/>
              <a:cxnLst/>
              <a:rect l="l" t="t" r="r" b="b"/>
              <a:pathLst>
                <a:path w="6269990" h="4945380">
                  <a:moveTo>
                    <a:pt x="0" y="173736"/>
                  </a:moveTo>
                  <a:lnTo>
                    <a:pt x="6201" y="127529"/>
                  </a:lnTo>
                  <a:lnTo>
                    <a:pt x="23706" y="86021"/>
                  </a:lnTo>
                  <a:lnTo>
                    <a:pt x="50863" y="50863"/>
                  </a:lnTo>
                  <a:lnTo>
                    <a:pt x="86021" y="23706"/>
                  </a:lnTo>
                  <a:lnTo>
                    <a:pt x="127529" y="6201"/>
                  </a:lnTo>
                  <a:lnTo>
                    <a:pt x="173736" y="0"/>
                  </a:lnTo>
                  <a:lnTo>
                    <a:pt x="6095999" y="0"/>
                  </a:lnTo>
                  <a:lnTo>
                    <a:pt x="6142206" y="6201"/>
                  </a:lnTo>
                  <a:lnTo>
                    <a:pt x="6183714" y="23706"/>
                  </a:lnTo>
                  <a:lnTo>
                    <a:pt x="6218872" y="50863"/>
                  </a:lnTo>
                  <a:lnTo>
                    <a:pt x="6246029" y="86021"/>
                  </a:lnTo>
                  <a:lnTo>
                    <a:pt x="6263534" y="127529"/>
                  </a:lnTo>
                  <a:lnTo>
                    <a:pt x="6269736" y="173736"/>
                  </a:lnTo>
                  <a:lnTo>
                    <a:pt x="6269736" y="4771644"/>
                  </a:lnTo>
                  <a:lnTo>
                    <a:pt x="6263534" y="4817828"/>
                  </a:lnTo>
                  <a:lnTo>
                    <a:pt x="6246029" y="4859330"/>
                  </a:lnTo>
                  <a:lnTo>
                    <a:pt x="6218872" y="4894492"/>
                  </a:lnTo>
                  <a:lnTo>
                    <a:pt x="6183714" y="4921659"/>
                  </a:lnTo>
                  <a:lnTo>
                    <a:pt x="6142206" y="4939173"/>
                  </a:lnTo>
                  <a:lnTo>
                    <a:pt x="6095999" y="4945380"/>
                  </a:lnTo>
                  <a:lnTo>
                    <a:pt x="173736" y="4945380"/>
                  </a:lnTo>
                  <a:lnTo>
                    <a:pt x="127529" y="4939173"/>
                  </a:lnTo>
                  <a:lnTo>
                    <a:pt x="86021" y="4921659"/>
                  </a:lnTo>
                  <a:lnTo>
                    <a:pt x="50863" y="4894492"/>
                  </a:lnTo>
                  <a:lnTo>
                    <a:pt x="23706" y="4859330"/>
                  </a:lnTo>
                  <a:lnTo>
                    <a:pt x="6201" y="4817828"/>
                  </a:lnTo>
                  <a:lnTo>
                    <a:pt x="0" y="4771644"/>
                  </a:lnTo>
                  <a:lnTo>
                    <a:pt x="0" y="173736"/>
                  </a:lnTo>
                  <a:close/>
                </a:path>
              </a:pathLst>
            </a:custGeom>
            <a:ln w="15875">
              <a:solidFill>
                <a:srgbClr val="B140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594603" y="1263396"/>
              <a:ext cx="5638800" cy="44851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954771" y="3322446"/>
            <a:ext cx="1595755" cy="2357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80059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Courier New"/>
                <a:cs typeface="Courier New"/>
              </a:rPr>
              <a:t>Claude </a:t>
            </a:r>
            <a:r>
              <a:rPr sz="900" b="1" spc="-10" dirty="0">
                <a:latin typeface="Courier New"/>
                <a:cs typeface="Courier New"/>
              </a:rPr>
              <a:t>Monet  </a:t>
            </a:r>
            <a:r>
              <a:rPr sz="900" b="1" spc="-5" dirty="0">
                <a:latin typeface="Courier New"/>
                <a:cs typeface="Courier New"/>
              </a:rPr>
              <a:t>Vincent van</a:t>
            </a:r>
            <a:r>
              <a:rPr sz="900" b="1" spc="-110" dirty="0">
                <a:latin typeface="Courier New"/>
                <a:cs typeface="Courier New"/>
              </a:rPr>
              <a:t> </a:t>
            </a:r>
            <a:r>
              <a:rPr sz="900" b="1" spc="-5" dirty="0">
                <a:latin typeface="Courier New"/>
                <a:cs typeface="Courier New"/>
              </a:rPr>
              <a:t>Gogh</a:t>
            </a:r>
            <a:endParaRPr sz="900">
              <a:latin typeface="Courier New"/>
              <a:cs typeface="Courier New"/>
            </a:endParaRPr>
          </a:p>
          <a:p>
            <a:pPr marL="12700" marR="5080">
              <a:lnSpc>
                <a:spcPct val="100000"/>
              </a:lnSpc>
            </a:pPr>
            <a:r>
              <a:rPr sz="900" b="1" spc="-5" dirty="0">
                <a:latin typeface="Courier New"/>
                <a:cs typeface="Courier New"/>
              </a:rPr>
              <a:t>John </a:t>
            </a:r>
            <a:r>
              <a:rPr sz="900" b="1" spc="-10" dirty="0">
                <a:latin typeface="Courier New"/>
                <a:cs typeface="Courier New"/>
              </a:rPr>
              <a:t>William Waterhouse  </a:t>
            </a:r>
            <a:r>
              <a:rPr sz="900" b="1" spc="-5" dirty="0">
                <a:latin typeface="Courier New"/>
                <a:cs typeface="Courier New"/>
              </a:rPr>
              <a:t>Pablo</a:t>
            </a:r>
            <a:r>
              <a:rPr sz="900" b="1" spc="-15" dirty="0">
                <a:latin typeface="Courier New"/>
                <a:cs typeface="Courier New"/>
              </a:rPr>
              <a:t> </a:t>
            </a:r>
            <a:r>
              <a:rPr sz="900" b="1" spc="-10" dirty="0">
                <a:latin typeface="Courier New"/>
                <a:cs typeface="Courier New"/>
              </a:rPr>
              <a:t>Picasso</a:t>
            </a:r>
            <a:endParaRPr sz="900">
              <a:latin typeface="Courier New"/>
              <a:cs typeface="Courier New"/>
            </a:endParaRPr>
          </a:p>
          <a:p>
            <a:pPr marL="12700" marR="480059">
              <a:lnSpc>
                <a:spcPct val="100000"/>
              </a:lnSpc>
            </a:pPr>
            <a:r>
              <a:rPr sz="900" b="1" spc="-10" dirty="0">
                <a:latin typeface="Courier New"/>
                <a:cs typeface="Courier New"/>
              </a:rPr>
              <a:t>Salvador Dali  </a:t>
            </a:r>
            <a:r>
              <a:rPr sz="900" b="1" spc="-5" dirty="0">
                <a:latin typeface="Courier New"/>
                <a:cs typeface="Courier New"/>
              </a:rPr>
              <a:t>Gustave </a:t>
            </a:r>
            <a:r>
              <a:rPr sz="900" b="1" spc="-10" dirty="0">
                <a:latin typeface="Courier New"/>
                <a:cs typeface="Courier New"/>
              </a:rPr>
              <a:t>Klimt  </a:t>
            </a:r>
            <a:r>
              <a:rPr sz="900" b="1" spc="-5" dirty="0">
                <a:latin typeface="Courier New"/>
                <a:cs typeface="Courier New"/>
              </a:rPr>
              <a:t>Piet </a:t>
            </a:r>
            <a:r>
              <a:rPr sz="900" b="1" spc="-10" dirty="0">
                <a:latin typeface="Courier New"/>
                <a:cs typeface="Courier New"/>
              </a:rPr>
              <a:t>Mondriaan  </a:t>
            </a:r>
            <a:r>
              <a:rPr sz="900" b="1" spc="-5" dirty="0">
                <a:latin typeface="Courier New"/>
                <a:cs typeface="Courier New"/>
              </a:rPr>
              <a:t>Roy</a:t>
            </a:r>
            <a:r>
              <a:rPr sz="900" b="1" spc="-85" dirty="0">
                <a:latin typeface="Courier New"/>
                <a:cs typeface="Courier New"/>
              </a:rPr>
              <a:t> </a:t>
            </a:r>
            <a:r>
              <a:rPr sz="900" b="1" spc="-5" dirty="0">
                <a:latin typeface="Courier New"/>
                <a:cs typeface="Courier New"/>
              </a:rPr>
              <a:t>Lichtenstein  René </a:t>
            </a:r>
            <a:r>
              <a:rPr sz="900" b="1" spc="-10" dirty="0">
                <a:latin typeface="Courier New"/>
                <a:cs typeface="Courier New"/>
              </a:rPr>
              <a:t>Magritte  </a:t>
            </a:r>
            <a:r>
              <a:rPr sz="900" b="1" spc="-5" dirty="0">
                <a:latin typeface="Courier New"/>
                <a:cs typeface="Courier New"/>
              </a:rPr>
              <a:t>Jean </a:t>
            </a:r>
            <a:r>
              <a:rPr sz="900" b="1" spc="-10" dirty="0">
                <a:latin typeface="Courier New"/>
                <a:cs typeface="Courier New"/>
              </a:rPr>
              <a:t>Tinguely  </a:t>
            </a:r>
            <a:r>
              <a:rPr sz="900" b="1" spc="-5" dirty="0">
                <a:latin typeface="Courier New"/>
                <a:cs typeface="Courier New"/>
              </a:rPr>
              <a:t>Keith </a:t>
            </a:r>
            <a:r>
              <a:rPr sz="900" b="1" spc="-10" dirty="0">
                <a:latin typeface="Courier New"/>
                <a:cs typeface="Courier New"/>
              </a:rPr>
              <a:t>Haring  </a:t>
            </a:r>
            <a:r>
              <a:rPr sz="900" b="1" spc="-5" dirty="0">
                <a:latin typeface="Courier New"/>
                <a:cs typeface="Courier New"/>
              </a:rPr>
              <a:t>Henri</a:t>
            </a:r>
            <a:r>
              <a:rPr sz="900" b="1" spc="-30" dirty="0">
                <a:latin typeface="Courier New"/>
                <a:cs typeface="Courier New"/>
              </a:rPr>
              <a:t> </a:t>
            </a:r>
            <a:r>
              <a:rPr sz="900" b="1" spc="-10" dirty="0">
                <a:latin typeface="Courier New"/>
                <a:cs typeface="Courier New"/>
              </a:rPr>
              <a:t>Rousseau</a:t>
            </a:r>
            <a:endParaRPr sz="900">
              <a:latin typeface="Courier New"/>
              <a:cs typeface="Courier New"/>
            </a:endParaRPr>
          </a:p>
          <a:p>
            <a:pPr marL="12700" marR="207645">
              <a:lnSpc>
                <a:spcPct val="100000"/>
              </a:lnSpc>
            </a:pPr>
            <a:r>
              <a:rPr sz="900" b="1" spc="-10" dirty="0">
                <a:latin typeface="Courier New"/>
                <a:cs typeface="Courier New"/>
              </a:rPr>
              <a:t>Jean-Michel Basquiat  </a:t>
            </a:r>
            <a:r>
              <a:rPr sz="900" b="1" spc="-5" dirty="0">
                <a:latin typeface="Courier New"/>
                <a:cs typeface="Courier New"/>
              </a:rPr>
              <a:t>Paul</a:t>
            </a:r>
            <a:r>
              <a:rPr sz="900" b="1" spc="-15" dirty="0">
                <a:latin typeface="Courier New"/>
                <a:cs typeface="Courier New"/>
              </a:rPr>
              <a:t> </a:t>
            </a:r>
            <a:r>
              <a:rPr sz="900" b="1" spc="-10" dirty="0">
                <a:latin typeface="Courier New"/>
                <a:cs typeface="Courier New"/>
              </a:rPr>
              <a:t>Cezanne</a:t>
            </a:r>
            <a:endParaRPr sz="900">
              <a:latin typeface="Courier New"/>
              <a:cs typeface="Courier New"/>
            </a:endParaRPr>
          </a:p>
          <a:p>
            <a:pPr marL="12700" marR="687070">
              <a:lnSpc>
                <a:spcPct val="100000"/>
              </a:lnSpc>
            </a:pPr>
            <a:r>
              <a:rPr sz="900" b="1" spc="-5" dirty="0">
                <a:latin typeface="Courier New"/>
                <a:cs typeface="Courier New"/>
              </a:rPr>
              <a:t>Jeff </a:t>
            </a:r>
            <a:r>
              <a:rPr sz="900" b="1" spc="-10" dirty="0">
                <a:latin typeface="Courier New"/>
                <a:cs typeface="Courier New"/>
              </a:rPr>
              <a:t>Koons  </a:t>
            </a:r>
            <a:r>
              <a:rPr sz="900" b="1" spc="-5" dirty="0">
                <a:latin typeface="Courier New"/>
                <a:cs typeface="Courier New"/>
              </a:rPr>
              <a:t>Henri</a:t>
            </a:r>
            <a:r>
              <a:rPr sz="900" b="1" spc="-80" dirty="0">
                <a:latin typeface="Courier New"/>
                <a:cs typeface="Courier New"/>
              </a:rPr>
              <a:t> </a:t>
            </a:r>
            <a:r>
              <a:rPr sz="900" b="1" spc="-10" dirty="0">
                <a:latin typeface="Courier New"/>
                <a:cs typeface="Courier New"/>
              </a:rPr>
              <a:t>Matisse 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Courier New"/>
                <a:cs typeface="Courier New"/>
                <a:hlinkClick r:id="rId3"/>
              </a:rPr>
              <a:t>Cy</a:t>
            </a:r>
            <a:r>
              <a:rPr sz="900" b="1" u="sng" spc="-30" dirty="0">
                <a:uFill>
                  <a:solidFill>
                    <a:srgbClr val="000000"/>
                  </a:solidFill>
                </a:uFill>
                <a:latin typeface="Courier New"/>
                <a:cs typeface="Courier New"/>
                <a:hlinkClick r:id="rId3"/>
              </a:rPr>
              <a:t>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Courier New"/>
                <a:cs typeface="Courier New"/>
                <a:hlinkClick r:id="rId3"/>
              </a:rPr>
              <a:t>Twombly</a:t>
            </a:r>
            <a:endParaRPr sz="900">
              <a:latin typeface="Courier New"/>
              <a:cs typeface="Courier New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72889" y="1680403"/>
            <a:ext cx="470534" cy="3727450"/>
            <a:chOff x="372889" y="1680403"/>
            <a:chExt cx="470534" cy="3727450"/>
          </a:xfrm>
        </p:grpSpPr>
        <p:sp>
          <p:nvSpPr>
            <p:cNvPr id="15" name="object 15"/>
            <p:cNvSpPr/>
            <p:nvPr/>
          </p:nvSpPr>
          <p:spPr>
            <a:xfrm>
              <a:off x="426419" y="1680403"/>
              <a:ext cx="312540" cy="37950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72884" y="2824124"/>
              <a:ext cx="347345" cy="1747520"/>
            </a:xfrm>
            <a:custGeom>
              <a:avLst/>
              <a:gdLst/>
              <a:ahLst/>
              <a:cxnLst/>
              <a:rect l="l" t="t" r="r" b="b"/>
              <a:pathLst>
                <a:path w="347345" h="1747520">
                  <a:moveTo>
                    <a:pt x="87668" y="1494307"/>
                  </a:moveTo>
                  <a:lnTo>
                    <a:pt x="82423" y="1489087"/>
                  </a:lnTo>
                  <a:lnTo>
                    <a:pt x="69519" y="1489087"/>
                  </a:lnTo>
                  <a:lnTo>
                    <a:pt x="64287" y="1494307"/>
                  </a:lnTo>
                  <a:lnTo>
                    <a:pt x="64287" y="1507197"/>
                  </a:lnTo>
                  <a:lnTo>
                    <a:pt x="69519" y="1512430"/>
                  </a:lnTo>
                  <a:lnTo>
                    <a:pt x="82423" y="1512430"/>
                  </a:lnTo>
                  <a:lnTo>
                    <a:pt x="87668" y="1507197"/>
                  </a:lnTo>
                  <a:lnTo>
                    <a:pt x="87668" y="1494307"/>
                  </a:lnTo>
                  <a:close/>
                </a:path>
                <a:path w="347345" h="1747520">
                  <a:moveTo>
                    <a:pt x="111036" y="1517650"/>
                  </a:moveTo>
                  <a:lnTo>
                    <a:pt x="105803" y="1512417"/>
                  </a:lnTo>
                  <a:lnTo>
                    <a:pt x="92900" y="1512430"/>
                  </a:lnTo>
                  <a:lnTo>
                    <a:pt x="87668" y="1517650"/>
                  </a:lnTo>
                  <a:lnTo>
                    <a:pt x="87668" y="1530540"/>
                  </a:lnTo>
                  <a:lnTo>
                    <a:pt x="92900" y="1535760"/>
                  </a:lnTo>
                  <a:lnTo>
                    <a:pt x="105803" y="1535760"/>
                  </a:lnTo>
                  <a:lnTo>
                    <a:pt x="111036" y="1530540"/>
                  </a:lnTo>
                  <a:lnTo>
                    <a:pt x="111036" y="1517650"/>
                  </a:lnTo>
                  <a:close/>
                </a:path>
                <a:path w="347345" h="1747520">
                  <a:moveTo>
                    <a:pt x="111036" y="1470964"/>
                  </a:moveTo>
                  <a:lnTo>
                    <a:pt x="105803" y="1465745"/>
                  </a:lnTo>
                  <a:lnTo>
                    <a:pt x="92900" y="1465745"/>
                  </a:lnTo>
                  <a:lnTo>
                    <a:pt x="87668" y="1470964"/>
                  </a:lnTo>
                  <a:lnTo>
                    <a:pt x="87668" y="1483855"/>
                  </a:lnTo>
                  <a:lnTo>
                    <a:pt x="92900" y="1489087"/>
                  </a:lnTo>
                  <a:lnTo>
                    <a:pt x="105803" y="1489087"/>
                  </a:lnTo>
                  <a:lnTo>
                    <a:pt x="111036" y="1483855"/>
                  </a:lnTo>
                  <a:lnTo>
                    <a:pt x="111036" y="1470964"/>
                  </a:lnTo>
                  <a:close/>
                </a:path>
                <a:path w="347345" h="1747520">
                  <a:moveTo>
                    <a:pt x="126834" y="0"/>
                  </a:moveTo>
                  <a:lnTo>
                    <a:pt x="104394" y="0"/>
                  </a:lnTo>
                  <a:lnTo>
                    <a:pt x="107797" y="19050"/>
                  </a:lnTo>
                  <a:lnTo>
                    <a:pt x="126834" y="0"/>
                  </a:lnTo>
                  <a:close/>
                </a:path>
                <a:path w="347345" h="1747520">
                  <a:moveTo>
                    <a:pt x="134416" y="1494307"/>
                  </a:moveTo>
                  <a:lnTo>
                    <a:pt x="129184" y="1489087"/>
                  </a:lnTo>
                  <a:lnTo>
                    <a:pt x="116268" y="1489087"/>
                  </a:lnTo>
                  <a:lnTo>
                    <a:pt x="111036" y="1494307"/>
                  </a:lnTo>
                  <a:lnTo>
                    <a:pt x="111036" y="1507197"/>
                  </a:lnTo>
                  <a:lnTo>
                    <a:pt x="116268" y="1512430"/>
                  </a:lnTo>
                  <a:lnTo>
                    <a:pt x="129184" y="1512430"/>
                  </a:lnTo>
                  <a:lnTo>
                    <a:pt x="134416" y="1507197"/>
                  </a:lnTo>
                  <a:lnTo>
                    <a:pt x="134416" y="1494307"/>
                  </a:lnTo>
                  <a:close/>
                </a:path>
                <a:path w="347345" h="1747520">
                  <a:moveTo>
                    <a:pt x="251294" y="1470964"/>
                  </a:moveTo>
                  <a:lnTo>
                    <a:pt x="246062" y="1465745"/>
                  </a:lnTo>
                  <a:lnTo>
                    <a:pt x="233159" y="1465745"/>
                  </a:lnTo>
                  <a:lnTo>
                    <a:pt x="227926" y="1470964"/>
                  </a:lnTo>
                  <a:lnTo>
                    <a:pt x="227926" y="1483855"/>
                  </a:lnTo>
                  <a:lnTo>
                    <a:pt x="233159" y="1489087"/>
                  </a:lnTo>
                  <a:lnTo>
                    <a:pt x="246062" y="1489087"/>
                  </a:lnTo>
                  <a:lnTo>
                    <a:pt x="251294" y="1483855"/>
                  </a:lnTo>
                  <a:lnTo>
                    <a:pt x="251294" y="1470964"/>
                  </a:lnTo>
                  <a:close/>
                </a:path>
                <a:path w="347345" h="1747520">
                  <a:moveTo>
                    <a:pt x="274675" y="1494307"/>
                  </a:moveTo>
                  <a:lnTo>
                    <a:pt x="269443" y="1489087"/>
                  </a:lnTo>
                  <a:lnTo>
                    <a:pt x="256540" y="1489087"/>
                  </a:lnTo>
                  <a:lnTo>
                    <a:pt x="251294" y="1494307"/>
                  </a:lnTo>
                  <a:lnTo>
                    <a:pt x="251294" y="1507197"/>
                  </a:lnTo>
                  <a:lnTo>
                    <a:pt x="256540" y="1512430"/>
                  </a:lnTo>
                  <a:lnTo>
                    <a:pt x="269443" y="1512430"/>
                  </a:lnTo>
                  <a:lnTo>
                    <a:pt x="274675" y="1507197"/>
                  </a:lnTo>
                  <a:lnTo>
                    <a:pt x="274675" y="1494307"/>
                  </a:lnTo>
                  <a:close/>
                </a:path>
                <a:path w="347345" h="1747520">
                  <a:moveTo>
                    <a:pt x="274675" y="1447622"/>
                  </a:moveTo>
                  <a:lnTo>
                    <a:pt x="269443" y="1442402"/>
                  </a:lnTo>
                  <a:lnTo>
                    <a:pt x="256540" y="1442402"/>
                  </a:lnTo>
                  <a:lnTo>
                    <a:pt x="251294" y="1447622"/>
                  </a:lnTo>
                  <a:lnTo>
                    <a:pt x="251294" y="1460512"/>
                  </a:lnTo>
                  <a:lnTo>
                    <a:pt x="256540" y="1465745"/>
                  </a:lnTo>
                  <a:lnTo>
                    <a:pt x="269443" y="1465745"/>
                  </a:lnTo>
                  <a:lnTo>
                    <a:pt x="274675" y="1460512"/>
                  </a:lnTo>
                  <a:lnTo>
                    <a:pt x="274675" y="1447622"/>
                  </a:lnTo>
                  <a:close/>
                </a:path>
                <a:path w="347345" h="1747520">
                  <a:moveTo>
                    <a:pt x="298056" y="1470964"/>
                  </a:moveTo>
                  <a:lnTo>
                    <a:pt x="292823" y="1465745"/>
                  </a:lnTo>
                  <a:lnTo>
                    <a:pt x="279908" y="1465745"/>
                  </a:lnTo>
                  <a:lnTo>
                    <a:pt x="274675" y="1470964"/>
                  </a:lnTo>
                  <a:lnTo>
                    <a:pt x="274675" y="1483855"/>
                  </a:lnTo>
                  <a:lnTo>
                    <a:pt x="279908" y="1489087"/>
                  </a:lnTo>
                  <a:lnTo>
                    <a:pt x="292823" y="1489087"/>
                  </a:lnTo>
                  <a:lnTo>
                    <a:pt x="298056" y="1483855"/>
                  </a:lnTo>
                  <a:lnTo>
                    <a:pt x="298056" y="1470964"/>
                  </a:lnTo>
                  <a:close/>
                </a:path>
                <a:path w="347345" h="1747520">
                  <a:moveTo>
                    <a:pt x="330288" y="699236"/>
                  </a:moveTo>
                  <a:lnTo>
                    <a:pt x="328358" y="697318"/>
                  </a:lnTo>
                  <a:lnTo>
                    <a:pt x="283857" y="681558"/>
                  </a:lnTo>
                  <a:lnTo>
                    <a:pt x="268846" y="678865"/>
                  </a:lnTo>
                  <a:lnTo>
                    <a:pt x="254495" y="678510"/>
                  </a:lnTo>
                  <a:lnTo>
                    <a:pt x="252564" y="680440"/>
                  </a:lnTo>
                  <a:lnTo>
                    <a:pt x="252564" y="688149"/>
                  </a:lnTo>
                  <a:lnTo>
                    <a:pt x="249516" y="703122"/>
                  </a:lnTo>
                  <a:lnTo>
                    <a:pt x="241211" y="715378"/>
                  </a:lnTo>
                  <a:lnTo>
                    <a:pt x="228930" y="723658"/>
                  </a:lnTo>
                  <a:lnTo>
                    <a:pt x="213944" y="726706"/>
                  </a:lnTo>
                  <a:lnTo>
                    <a:pt x="198945" y="723658"/>
                  </a:lnTo>
                  <a:lnTo>
                    <a:pt x="186664" y="715378"/>
                  </a:lnTo>
                  <a:lnTo>
                    <a:pt x="178358" y="703122"/>
                  </a:lnTo>
                  <a:lnTo>
                    <a:pt x="175310" y="688149"/>
                  </a:lnTo>
                  <a:lnTo>
                    <a:pt x="175310" y="680440"/>
                  </a:lnTo>
                  <a:lnTo>
                    <a:pt x="173380" y="678510"/>
                  </a:lnTo>
                  <a:lnTo>
                    <a:pt x="159029" y="678865"/>
                  </a:lnTo>
                  <a:lnTo>
                    <a:pt x="144018" y="681558"/>
                  </a:lnTo>
                  <a:lnTo>
                    <a:pt x="99034" y="697788"/>
                  </a:lnTo>
                  <a:lnTo>
                    <a:pt x="98069" y="698754"/>
                  </a:lnTo>
                  <a:lnTo>
                    <a:pt x="107721" y="740194"/>
                  </a:lnTo>
                  <a:lnTo>
                    <a:pt x="108686" y="741159"/>
                  </a:lnTo>
                  <a:lnTo>
                    <a:pt x="152146" y="737311"/>
                  </a:lnTo>
                  <a:lnTo>
                    <a:pt x="154076" y="738746"/>
                  </a:lnTo>
                  <a:lnTo>
                    <a:pt x="155041" y="740676"/>
                  </a:lnTo>
                  <a:lnTo>
                    <a:pt x="170967" y="800455"/>
                  </a:lnTo>
                  <a:lnTo>
                    <a:pt x="170967" y="806716"/>
                  </a:lnTo>
                  <a:lnTo>
                    <a:pt x="170002" y="810577"/>
                  </a:lnTo>
                  <a:lnTo>
                    <a:pt x="49796" y="1019302"/>
                  </a:lnTo>
                  <a:lnTo>
                    <a:pt x="50761" y="1024597"/>
                  </a:lnTo>
                  <a:lnTo>
                    <a:pt x="56946" y="1028484"/>
                  </a:lnTo>
                  <a:lnTo>
                    <a:pt x="264502" y="820940"/>
                  </a:lnTo>
                  <a:lnTo>
                    <a:pt x="258838" y="810577"/>
                  </a:lnTo>
                  <a:lnTo>
                    <a:pt x="257390" y="806716"/>
                  </a:lnTo>
                  <a:lnTo>
                    <a:pt x="258356" y="796112"/>
                  </a:lnTo>
                  <a:lnTo>
                    <a:pt x="273799" y="738263"/>
                  </a:lnTo>
                  <a:lnTo>
                    <a:pt x="276225" y="736828"/>
                  </a:lnTo>
                  <a:lnTo>
                    <a:pt x="320154" y="741159"/>
                  </a:lnTo>
                  <a:lnTo>
                    <a:pt x="321119" y="740676"/>
                  </a:lnTo>
                  <a:lnTo>
                    <a:pt x="330288" y="699236"/>
                  </a:lnTo>
                  <a:close/>
                </a:path>
                <a:path w="347345" h="1747520">
                  <a:moveTo>
                    <a:pt x="346748" y="1458036"/>
                  </a:moveTo>
                  <a:lnTo>
                    <a:pt x="343776" y="1443304"/>
                  </a:lnTo>
                  <a:lnTo>
                    <a:pt x="331355" y="1424901"/>
                  </a:lnTo>
                  <a:lnTo>
                    <a:pt x="325005" y="1415491"/>
                  </a:lnTo>
                  <a:lnTo>
                    <a:pt x="297154" y="1396746"/>
                  </a:lnTo>
                  <a:lnTo>
                    <a:pt x="262991" y="1389888"/>
                  </a:lnTo>
                  <a:lnTo>
                    <a:pt x="232714" y="1395260"/>
                  </a:lnTo>
                  <a:lnTo>
                    <a:pt x="207098" y="1410093"/>
                  </a:lnTo>
                  <a:lnTo>
                    <a:pt x="187960" y="1432471"/>
                  </a:lnTo>
                  <a:lnTo>
                    <a:pt x="177076" y="1460487"/>
                  </a:lnTo>
                  <a:lnTo>
                    <a:pt x="168440" y="1448231"/>
                  </a:lnTo>
                  <a:lnTo>
                    <a:pt x="163537" y="1441284"/>
                  </a:lnTo>
                  <a:lnTo>
                    <a:pt x="151942" y="1431721"/>
                  </a:lnTo>
                  <a:lnTo>
                    <a:pt x="151942" y="1500759"/>
                  </a:lnTo>
                  <a:lnTo>
                    <a:pt x="147840" y="1521269"/>
                  </a:lnTo>
                  <a:lnTo>
                    <a:pt x="136601" y="1537957"/>
                  </a:lnTo>
                  <a:lnTo>
                    <a:pt x="119900" y="1549171"/>
                  </a:lnTo>
                  <a:lnTo>
                    <a:pt x="99352" y="1553273"/>
                  </a:lnTo>
                  <a:lnTo>
                    <a:pt x="78803" y="1549171"/>
                  </a:lnTo>
                  <a:lnTo>
                    <a:pt x="62090" y="1537957"/>
                  </a:lnTo>
                  <a:lnTo>
                    <a:pt x="50863" y="1521269"/>
                  </a:lnTo>
                  <a:lnTo>
                    <a:pt x="46748" y="1500759"/>
                  </a:lnTo>
                  <a:lnTo>
                    <a:pt x="50863" y="1480235"/>
                  </a:lnTo>
                  <a:lnTo>
                    <a:pt x="62090" y="1463560"/>
                  </a:lnTo>
                  <a:lnTo>
                    <a:pt x="78803" y="1452346"/>
                  </a:lnTo>
                  <a:lnTo>
                    <a:pt x="99352" y="1448231"/>
                  </a:lnTo>
                  <a:lnTo>
                    <a:pt x="119900" y="1452346"/>
                  </a:lnTo>
                  <a:lnTo>
                    <a:pt x="136601" y="1463560"/>
                  </a:lnTo>
                  <a:lnTo>
                    <a:pt x="147840" y="1480235"/>
                  </a:lnTo>
                  <a:lnTo>
                    <a:pt x="151942" y="1500759"/>
                  </a:lnTo>
                  <a:lnTo>
                    <a:pt x="151942" y="1431721"/>
                  </a:lnTo>
                  <a:lnTo>
                    <a:pt x="145440" y="1426349"/>
                  </a:lnTo>
                  <a:lnTo>
                    <a:pt x="123736" y="1416672"/>
                  </a:lnTo>
                  <a:lnTo>
                    <a:pt x="99352" y="1413230"/>
                  </a:lnTo>
                  <a:lnTo>
                    <a:pt x="65189" y="1420088"/>
                  </a:lnTo>
                  <a:lnTo>
                    <a:pt x="37325" y="1438833"/>
                  </a:lnTo>
                  <a:lnTo>
                    <a:pt x="18567" y="1466646"/>
                  </a:lnTo>
                  <a:lnTo>
                    <a:pt x="11684" y="1500759"/>
                  </a:lnTo>
                  <a:lnTo>
                    <a:pt x="14211" y="1521460"/>
                  </a:lnTo>
                  <a:lnTo>
                    <a:pt x="21336" y="1540357"/>
                  </a:lnTo>
                  <a:lnTo>
                    <a:pt x="32397" y="1556956"/>
                  </a:lnTo>
                  <a:lnTo>
                    <a:pt x="46748" y="1570774"/>
                  </a:lnTo>
                  <a:lnTo>
                    <a:pt x="46748" y="1588274"/>
                  </a:lnTo>
                  <a:lnTo>
                    <a:pt x="35064" y="1588274"/>
                  </a:lnTo>
                  <a:lnTo>
                    <a:pt x="23380" y="1576616"/>
                  </a:lnTo>
                  <a:lnTo>
                    <a:pt x="0" y="1576616"/>
                  </a:lnTo>
                  <a:lnTo>
                    <a:pt x="0" y="1634959"/>
                  </a:lnTo>
                  <a:lnTo>
                    <a:pt x="23380" y="1634959"/>
                  </a:lnTo>
                  <a:lnTo>
                    <a:pt x="35064" y="1623288"/>
                  </a:lnTo>
                  <a:lnTo>
                    <a:pt x="46748" y="1623288"/>
                  </a:lnTo>
                  <a:lnTo>
                    <a:pt x="46748" y="1728330"/>
                  </a:lnTo>
                  <a:lnTo>
                    <a:pt x="48602" y="1737385"/>
                  </a:lnTo>
                  <a:lnTo>
                    <a:pt x="53619" y="1744814"/>
                  </a:lnTo>
                  <a:lnTo>
                    <a:pt x="57404" y="1747354"/>
                  </a:lnTo>
                  <a:lnTo>
                    <a:pt x="181483" y="1623288"/>
                  </a:lnTo>
                  <a:lnTo>
                    <a:pt x="216484" y="1588274"/>
                  </a:lnTo>
                  <a:lnTo>
                    <a:pt x="251498" y="1553273"/>
                  </a:lnTo>
                  <a:lnTo>
                    <a:pt x="274840" y="1529930"/>
                  </a:lnTo>
                  <a:lnTo>
                    <a:pt x="277799" y="1526971"/>
                  </a:lnTo>
                  <a:lnTo>
                    <a:pt x="262991" y="1529930"/>
                  </a:lnTo>
                  <a:lnTo>
                    <a:pt x="242443" y="1525828"/>
                  </a:lnTo>
                  <a:lnTo>
                    <a:pt x="230301" y="1517675"/>
                  </a:lnTo>
                  <a:lnTo>
                    <a:pt x="225729" y="1514614"/>
                  </a:lnTo>
                  <a:lnTo>
                    <a:pt x="219151" y="1504848"/>
                  </a:lnTo>
                  <a:lnTo>
                    <a:pt x="219151" y="1553273"/>
                  </a:lnTo>
                  <a:lnTo>
                    <a:pt x="169481" y="1553273"/>
                  </a:lnTo>
                  <a:lnTo>
                    <a:pt x="174828" y="1545170"/>
                  </a:lnTo>
                  <a:lnTo>
                    <a:pt x="179336" y="1536573"/>
                  </a:lnTo>
                  <a:lnTo>
                    <a:pt x="182880" y="1527416"/>
                  </a:lnTo>
                  <a:lnTo>
                    <a:pt x="185254" y="1517675"/>
                  </a:lnTo>
                  <a:lnTo>
                    <a:pt x="191795" y="1528165"/>
                  </a:lnTo>
                  <a:lnTo>
                    <a:pt x="199796" y="1537665"/>
                  </a:lnTo>
                  <a:lnTo>
                    <a:pt x="209016" y="1546072"/>
                  </a:lnTo>
                  <a:lnTo>
                    <a:pt x="219151" y="1553273"/>
                  </a:lnTo>
                  <a:lnTo>
                    <a:pt x="219151" y="1504848"/>
                  </a:lnTo>
                  <a:lnTo>
                    <a:pt x="214503" y="1497926"/>
                  </a:lnTo>
                  <a:lnTo>
                    <a:pt x="210388" y="1477416"/>
                  </a:lnTo>
                  <a:lnTo>
                    <a:pt x="225729" y="1440218"/>
                  </a:lnTo>
                  <a:lnTo>
                    <a:pt x="262991" y="1424901"/>
                  </a:lnTo>
                  <a:lnTo>
                    <a:pt x="283540" y="1429004"/>
                  </a:lnTo>
                  <a:lnTo>
                    <a:pt x="300240" y="1440218"/>
                  </a:lnTo>
                  <a:lnTo>
                    <a:pt x="311480" y="1456893"/>
                  </a:lnTo>
                  <a:lnTo>
                    <a:pt x="315582" y="1477416"/>
                  </a:lnTo>
                  <a:lnTo>
                    <a:pt x="312635" y="1492135"/>
                  </a:lnTo>
                  <a:lnTo>
                    <a:pt x="346748" y="14580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76427" y="2471620"/>
              <a:ext cx="421578" cy="32732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37832" y="4991049"/>
              <a:ext cx="405765" cy="416559"/>
            </a:xfrm>
            <a:custGeom>
              <a:avLst/>
              <a:gdLst/>
              <a:ahLst/>
              <a:cxnLst/>
              <a:rect l="l" t="t" r="r" b="b"/>
              <a:pathLst>
                <a:path w="405765" h="416560">
                  <a:moveTo>
                    <a:pt x="93700" y="241617"/>
                  </a:moveTo>
                  <a:lnTo>
                    <a:pt x="85661" y="233603"/>
                  </a:lnTo>
                  <a:lnTo>
                    <a:pt x="65849" y="233603"/>
                  </a:lnTo>
                  <a:lnTo>
                    <a:pt x="57810" y="241617"/>
                  </a:lnTo>
                  <a:lnTo>
                    <a:pt x="57810" y="261416"/>
                  </a:lnTo>
                  <a:lnTo>
                    <a:pt x="65849" y="269430"/>
                  </a:lnTo>
                  <a:lnTo>
                    <a:pt x="85661" y="269430"/>
                  </a:lnTo>
                  <a:lnTo>
                    <a:pt x="93700" y="261416"/>
                  </a:lnTo>
                  <a:lnTo>
                    <a:pt x="93700" y="241617"/>
                  </a:lnTo>
                  <a:close/>
                </a:path>
                <a:path w="405765" h="416560">
                  <a:moveTo>
                    <a:pt x="102031" y="315150"/>
                  </a:moveTo>
                  <a:lnTo>
                    <a:pt x="85610" y="284848"/>
                  </a:lnTo>
                  <a:lnTo>
                    <a:pt x="85229" y="283997"/>
                  </a:lnTo>
                  <a:lnTo>
                    <a:pt x="81648" y="277406"/>
                  </a:lnTo>
                  <a:lnTo>
                    <a:pt x="75590" y="273824"/>
                  </a:lnTo>
                  <a:lnTo>
                    <a:pt x="66370" y="273824"/>
                  </a:lnTo>
                  <a:lnTo>
                    <a:pt x="63754" y="274408"/>
                  </a:lnTo>
                  <a:lnTo>
                    <a:pt x="61379" y="275564"/>
                  </a:lnTo>
                  <a:lnTo>
                    <a:pt x="29895" y="287909"/>
                  </a:lnTo>
                  <a:lnTo>
                    <a:pt x="27660" y="288747"/>
                  </a:lnTo>
                  <a:lnTo>
                    <a:pt x="25869" y="290423"/>
                  </a:lnTo>
                  <a:lnTo>
                    <a:pt x="24879" y="292595"/>
                  </a:lnTo>
                  <a:lnTo>
                    <a:pt x="13677" y="319671"/>
                  </a:lnTo>
                  <a:lnTo>
                    <a:pt x="11785" y="324231"/>
                  </a:lnTo>
                  <a:lnTo>
                    <a:pt x="13944" y="329463"/>
                  </a:lnTo>
                  <a:lnTo>
                    <a:pt x="23075" y="333260"/>
                  </a:lnTo>
                  <a:lnTo>
                    <a:pt x="28321" y="331101"/>
                  </a:lnTo>
                  <a:lnTo>
                    <a:pt x="39966" y="303161"/>
                  </a:lnTo>
                  <a:lnTo>
                    <a:pt x="49339" y="299554"/>
                  </a:lnTo>
                  <a:lnTo>
                    <a:pt x="33782" y="375107"/>
                  </a:lnTo>
                  <a:lnTo>
                    <a:pt x="698" y="415213"/>
                  </a:lnTo>
                  <a:lnTo>
                    <a:pt x="812" y="416369"/>
                  </a:lnTo>
                  <a:lnTo>
                    <a:pt x="54660" y="362521"/>
                  </a:lnTo>
                  <a:lnTo>
                    <a:pt x="56222" y="354850"/>
                  </a:lnTo>
                  <a:lnTo>
                    <a:pt x="59753" y="357428"/>
                  </a:lnTo>
                  <a:lnTo>
                    <a:pt x="62331" y="354850"/>
                  </a:lnTo>
                  <a:lnTo>
                    <a:pt x="72948" y="344246"/>
                  </a:lnTo>
                  <a:lnTo>
                    <a:pt x="78892" y="314579"/>
                  </a:lnTo>
                  <a:lnTo>
                    <a:pt x="83210" y="324396"/>
                  </a:lnTo>
                  <a:lnTo>
                    <a:pt x="84277" y="326631"/>
                  </a:lnTo>
                  <a:lnTo>
                    <a:pt x="86220" y="328320"/>
                  </a:lnTo>
                  <a:lnTo>
                    <a:pt x="88226" y="328955"/>
                  </a:lnTo>
                  <a:lnTo>
                    <a:pt x="102031" y="315150"/>
                  </a:lnTo>
                  <a:close/>
                </a:path>
                <a:path w="405765" h="416560">
                  <a:moveTo>
                    <a:pt x="216598" y="200583"/>
                  </a:moveTo>
                  <a:lnTo>
                    <a:pt x="209423" y="203758"/>
                  </a:lnTo>
                  <a:lnTo>
                    <a:pt x="189852" y="199732"/>
                  </a:lnTo>
                  <a:lnTo>
                    <a:pt x="181127" y="187490"/>
                  </a:lnTo>
                  <a:lnTo>
                    <a:pt x="180213" y="171704"/>
                  </a:lnTo>
                  <a:lnTo>
                    <a:pt x="184073" y="156984"/>
                  </a:lnTo>
                  <a:lnTo>
                    <a:pt x="190817" y="143446"/>
                  </a:lnTo>
                  <a:lnTo>
                    <a:pt x="197065" y="129425"/>
                  </a:lnTo>
                  <a:lnTo>
                    <a:pt x="173075" y="87071"/>
                  </a:lnTo>
                  <a:lnTo>
                    <a:pt x="151892" y="81013"/>
                  </a:lnTo>
                  <a:lnTo>
                    <a:pt x="131305" y="81851"/>
                  </a:lnTo>
                  <a:lnTo>
                    <a:pt x="102692" y="121373"/>
                  </a:lnTo>
                  <a:lnTo>
                    <a:pt x="101828" y="138595"/>
                  </a:lnTo>
                  <a:lnTo>
                    <a:pt x="102362" y="150012"/>
                  </a:lnTo>
                  <a:lnTo>
                    <a:pt x="100342" y="164033"/>
                  </a:lnTo>
                  <a:lnTo>
                    <a:pt x="93891" y="172567"/>
                  </a:lnTo>
                  <a:lnTo>
                    <a:pt x="86233" y="172758"/>
                  </a:lnTo>
                  <a:lnTo>
                    <a:pt x="80632" y="161759"/>
                  </a:lnTo>
                  <a:lnTo>
                    <a:pt x="81203" y="142900"/>
                  </a:lnTo>
                  <a:lnTo>
                    <a:pt x="85775" y="127533"/>
                  </a:lnTo>
                  <a:lnTo>
                    <a:pt x="85991" y="118999"/>
                  </a:lnTo>
                  <a:lnTo>
                    <a:pt x="86093" y="115011"/>
                  </a:lnTo>
                  <a:lnTo>
                    <a:pt x="81114" y="110807"/>
                  </a:lnTo>
                  <a:lnTo>
                    <a:pt x="73888" y="104686"/>
                  </a:lnTo>
                  <a:lnTo>
                    <a:pt x="72618" y="104178"/>
                  </a:lnTo>
                  <a:lnTo>
                    <a:pt x="67157" y="101955"/>
                  </a:lnTo>
                  <a:lnTo>
                    <a:pt x="59651" y="101777"/>
                  </a:lnTo>
                  <a:lnTo>
                    <a:pt x="52806" y="104178"/>
                  </a:lnTo>
                  <a:lnTo>
                    <a:pt x="40017" y="97612"/>
                  </a:lnTo>
                  <a:lnTo>
                    <a:pt x="26822" y="101142"/>
                  </a:lnTo>
                  <a:lnTo>
                    <a:pt x="16497" y="108127"/>
                  </a:lnTo>
                  <a:lnTo>
                    <a:pt x="12319" y="111937"/>
                  </a:lnTo>
                  <a:lnTo>
                    <a:pt x="19011" y="110807"/>
                  </a:lnTo>
                  <a:lnTo>
                    <a:pt x="25882" y="111607"/>
                  </a:lnTo>
                  <a:lnTo>
                    <a:pt x="32143" y="114223"/>
                  </a:lnTo>
                  <a:lnTo>
                    <a:pt x="29654" y="115023"/>
                  </a:lnTo>
                  <a:lnTo>
                    <a:pt x="27127" y="115912"/>
                  </a:lnTo>
                  <a:lnTo>
                    <a:pt x="0" y="137287"/>
                  </a:lnTo>
                  <a:lnTo>
                    <a:pt x="8026" y="138150"/>
                  </a:lnTo>
                  <a:lnTo>
                    <a:pt x="39027" y="130886"/>
                  </a:lnTo>
                  <a:lnTo>
                    <a:pt x="36487" y="137160"/>
                  </a:lnTo>
                  <a:lnTo>
                    <a:pt x="32194" y="142582"/>
                  </a:lnTo>
                  <a:lnTo>
                    <a:pt x="26657" y="146507"/>
                  </a:lnTo>
                  <a:lnTo>
                    <a:pt x="32905" y="146215"/>
                  </a:lnTo>
                  <a:lnTo>
                    <a:pt x="46126" y="143446"/>
                  </a:lnTo>
                  <a:lnTo>
                    <a:pt x="58039" y="135331"/>
                  </a:lnTo>
                  <a:lnTo>
                    <a:pt x="58686" y="130886"/>
                  </a:lnTo>
                  <a:lnTo>
                    <a:pt x="60388" y="118999"/>
                  </a:lnTo>
                  <a:lnTo>
                    <a:pt x="64185" y="124891"/>
                  </a:lnTo>
                  <a:lnTo>
                    <a:pt x="62191" y="136639"/>
                  </a:lnTo>
                  <a:lnTo>
                    <a:pt x="59029" y="151853"/>
                  </a:lnTo>
                  <a:lnTo>
                    <a:pt x="59410" y="167881"/>
                  </a:lnTo>
                  <a:lnTo>
                    <a:pt x="66344" y="186334"/>
                  </a:lnTo>
                  <a:lnTo>
                    <a:pt x="76034" y="196443"/>
                  </a:lnTo>
                  <a:lnTo>
                    <a:pt x="88226" y="199948"/>
                  </a:lnTo>
                  <a:lnTo>
                    <a:pt x="102654" y="198615"/>
                  </a:lnTo>
                  <a:lnTo>
                    <a:pt x="106705" y="197802"/>
                  </a:lnTo>
                  <a:lnTo>
                    <a:pt x="110578" y="196215"/>
                  </a:lnTo>
                  <a:lnTo>
                    <a:pt x="114033" y="193941"/>
                  </a:lnTo>
                  <a:lnTo>
                    <a:pt x="114033" y="303149"/>
                  </a:lnTo>
                  <a:lnTo>
                    <a:pt x="123545" y="293649"/>
                  </a:lnTo>
                  <a:lnTo>
                    <a:pt x="123545" y="193941"/>
                  </a:lnTo>
                  <a:lnTo>
                    <a:pt x="123545" y="184023"/>
                  </a:lnTo>
                  <a:lnTo>
                    <a:pt x="127520" y="175425"/>
                  </a:lnTo>
                  <a:lnTo>
                    <a:pt x="128206" y="172758"/>
                  </a:lnTo>
                  <a:lnTo>
                    <a:pt x="130263" y="164807"/>
                  </a:lnTo>
                  <a:lnTo>
                    <a:pt x="131813" y="152107"/>
                  </a:lnTo>
                  <a:lnTo>
                    <a:pt x="132194" y="137934"/>
                  </a:lnTo>
                  <a:lnTo>
                    <a:pt x="132321" y="136639"/>
                  </a:lnTo>
                  <a:lnTo>
                    <a:pt x="136144" y="116878"/>
                  </a:lnTo>
                  <a:lnTo>
                    <a:pt x="145186" y="109918"/>
                  </a:lnTo>
                  <a:lnTo>
                    <a:pt x="154305" y="112369"/>
                  </a:lnTo>
                  <a:lnTo>
                    <a:pt x="158292" y="119976"/>
                  </a:lnTo>
                  <a:lnTo>
                    <a:pt x="158318" y="120777"/>
                  </a:lnTo>
                  <a:lnTo>
                    <a:pt x="155409" y="132613"/>
                  </a:lnTo>
                  <a:lnTo>
                    <a:pt x="148666" y="148590"/>
                  </a:lnTo>
                  <a:lnTo>
                    <a:pt x="141681" y="164439"/>
                  </a:lnTo>
                  <a:lnTo>
                    <a:pt x="137922" y="176390"/>
                  </a:lnTo>
                  <a:lnTo>
                    <a:pt x="148018" y="220611"/>
                  </a:lnTo>
                  <a:lnTo>
                    <a:pt x="177825" y="239356"/>
                  </a:lnTo>
                  <a:lnTo>
                    <a:pt x="213436" y="203758"/>
                  </a:lnTo>
                  <a:lnTo>
                    <a:pt x="216598" y="200583"/>
                  </a:lnTo>
                  <a:close/>
                </a:path>
                <a:path w="405765" h="416560">
                  <a:moveTo>
                    <a:pt x="360934" y="56261"/>
                  </a:moveTo>
                  <a:lnTo>
                    <a:pt x="350672" y="59258"/>
                  </a:lnTo>
                  <a:lnTo>
                    <a:pt x="342747" y="60667"/>
                  </a:lnTo>
                  <a:lnTo>
                    <a:pt x="338455" y="56134"/>
                  </a:lnTo>
                  <a:lnTo>
                    <a:pt x="337604" y="54444"/>
                  </a:lnTo>
                  <a:lnTo>
                    <a:pt x="333844" y="47129"/>
                  </a:lnTo>
                  <a:lnTo>
                    <a:pt x="328561" y="38709"/>
                  </a:lnTo>
                  <a:lnTo>
                    <a:pt x="327837" y="37553"/>
                  </a:lnTo>
                  <a:lnTo>
                    <a:pt x="326821" y="36817"/>
                  </a:lnTo>
                  <a:lnTo>
                    <a:pt x="326821" y="68973"/>
                  </a:lnTo>
                  <a:lnTo>
                    <a:pt x="322757" y="73075"/>
                  </a:lnTo>
                  <a:lnTo>
                    <a:pt x="317639" y="73164"/>
                  </a:lnTo>
                  <a:lnTo>
                    <a:pt x="312318" y="73164"/>
                  </a:lnTo>
                  <a:lnTo>
                    <a:pt x="309473" y="70307"/>
                  </a:lnTo>
                  <a:lnTo>
                    <a:pt x="308127" y="68973"/>
                  </a:lnTo>
                  <a:lnTo>
                    <a:pt x="308254" y="58508"/>
                  </a:lnTo>
                  <a:lnTo>
                    <a:pt x="312318" y="54444"/>
                  </a:lnTo>
                  <a:lnTo>
                    <a:pt x="322681" y="54444"/>
                  </a:lnTo>
                  <a:lnTo>
                    <a:pt x="326745" y="58508"/>
                  </a:lnTo>
                  <a:lnTo>
                    <a:pt x="326821" y="68973"/>
                  </a:lnTo>
                  <a:lnTo>
                    <a:pt x="326821" y="36817"/>
                  </a:lnTo>
                  <a:lnTo>
                    <a:pt x="324573" y="35166"/>
                  </a:lnTo>
                  <a:lnTo>
                    <a:pt x="319328" y="31305"/>
                  </a:lnTo>
                  <a:lnTo>
                    <a:pt x="313613" y="29464"/>
                  </a:lnTo>
                  <a:lnTo>
                    <a:pt x="305600" y="32004"/>
                  </a:lnTo>
                  <a:lnTo>
                    <a:pt x="298665" y="35166"/>
                  </a:lnTo>
                  <a:lnTo>
                    <a:pt x="291922" y="25730"/>
                  </a:lnTo>
                  <a:lnTo>
                    <a:pt x="280314" y="14071"/>
                  </a:lnTo>
                  <a:lnTo>
                    <a:pt x="263880" y="4216"/>
                  </a:lnTo>
                  <a:lnTo>
                    <a:pt x="242443" y="38"/>
                  </a:lnTo>
                  <a:lnTo>
                    <a:pt x="241160" y="0"/>
                  </a:lnTo>
                  <a:lnTo>
                    <a:pt x="240080" y="1016"/>
                  </a:lnTo>
                  <a:lnTo>
                    <a:pt x="240017" y="3124"/>
                  </a:lnTo>
                  <a:lnTo>
                    <a:pt x="240398" y="3860"/>
                  </a:lnTo>
                  <a:lnTo>
                    <a:pt x="241046" y="4292"/>
                  </a:lnTo>
                  <a:lnTo>
                    <a:pt x="249237" y="10591"/>
                  </a:lnTo>
                  <a:lnTo>
                    <a:pt x="259219" y="19418"/>
                  </a:lnTo>
                  <a:lnTo>
                    <a:pt x="268020" y="29146"/>
                  </a:lnTo>
                  <a:lnTo>
                    <a:pt x="272707" y="38125"/>
                  </a:lnTo>
                  <a:lnTo>
                    <a:pt x="266128" y="38709"/>
                  </a:lnTo>
                  <a:lnTo>
                    <a:pt x="255422" y="36791"/>
                  </a:lnTo>
                  <a:lnTo>
                    <a:pt x="241566" y="29692"/>
                  </a:lnTo>
                  <a:lnTo>
                    <a:pt x="225488" y="14732"/>
                  </a:lnTo>
                  <a:lnTo>
                    <a:pt x="224917" y="14071"/>
                  </a:lnTo>
                  <a:lnTo>
                    <a:pt x="224040" y="13804"/>
                  </a:lnTo>
                  <a:lnTo>
                    <a:pt x="222351" y="14109"/>
                  </a:lnTo>
                  <a:lnTo>
                    <a:pt x="221691" y="14732"/>
                  </a:lnTo>
                  <a:lnTo>
                    <a:pt x="221462" y="15595"/>
                  </a:lnTo>
                  <a:lnTo>
                    <a:pt x="220611" y="20904"/>
                  </a:lnTo>
                  <a:lnTo>
                    <a:pt x="221399" y="34099"/>
                  </a:lnTo>
                  <a:lnTo>
                    <a:pt x="228828" y="51727"/>
                  </a:lnTo>
                  <a:lnTo>
                    <a:pt x="247929" y="70307"/>
                  </a:lnTo>
                  <a:lnTo>
                    <a:pt x="238023" y="67970"/>
                  </a:lnTo>
                  <a:lnTo>
                    <a:pt x="228739" y="64008"/>
                  </a:lnTo>
                  <a:lnTo>
                    <a:pt x="220281" y="58508"/>
                  </a:lnTo>
                  <a:lnTo>
                    <a:pt x="212839" y="51600"/>
                  </a:lnTo>
                  <a:lnTo>
                    <a:pt x="212166" y="50812"/>
                  </a:lnTo>
                  <a:lnTo>
                    <a:pt x="211086" y="50520"/>
                  </a:lnTo>
                  <a:lnTo>
                    <a:pt x="209156" y="51282"/>
                  </a:lnTo>
                  <a:lnTo>
                    <a:pt x="208572" y="52247"/>
                  </a:lnTo>
                  <a:lnTo>
                    <a:pt x="208673" y="53276"/>
                  </a:lnTo>
                  <a:lnTo>
                    <a:pt x="209613" y="59067"/>
                  </a:lnTo>
                  <a:lnTo>
                    <a:pt x="213512" y="71132"/>
                  </a:lnTo>
                  <a:lnTo>
                    <a:pt x="222034" y="84670"/>
                  </a:lnTo>
                  <a:lnTo>
                    <a:pt x="236778" y="94907"/>
                  </a:lnTo>
                  <a:lnTo>
                    <a:pt x="231038" y="98234"/>
                  </a:lnTo>
                  <a:lnTo>
                    <a:pt x="224751" y="99987"/>
                  </a:lnTo>
                  <a:lnTo>
                    <a:pt x="218211" y="100126"/>
                  </a:lnTo>
                  <a:lnTo>
                    <a:pt x="211759" y="98602"/>
                  </a:lnTo>
                  <a:lnTo>
                    <a:pt x="210845" y="98272"/>
                  </a:lnTo>
                  <a:lnTo>
                    <a:pt x="209816" y="98513"/>
                  </a:lnTo>
                  <a:lnTo>
                    <a:pt x="208483" y="99923"/>
                  </a:lnTo>
                  <a:lnTo>
                    <a:pt x="208419" y="101142"/>
                  </a:lnTo>
                  <a:lnTo>
                    <a:pt x="208826" y="101955"/>
                  </a:lnTo>
                  <a:lnTo>
                    <a:pt x="230733" y="119976"/>
                  </a:lnTo>
                  <a:lnTo>
                    <a:pt x="228790" y="126034"/>
                  </a:lnTo>
                  <a:lnTo>
                    <a:pt x="227698" y="132270"/>
                  </a:lnTo>
                  <a:lnTo>
                    <a:pt x="227482" y="138595"/>
                  </a:lnTo>
                  <a:lnTo>
                    <a:pt x="228155" y="144919"/>
                  </a:lnTo>
                  <a:lnTo>
                    <a:pt x="231444" y="160261"/>
                  </a:lnTo>
                  <a:lnTo>
                    <a:pt x="232981" y="179260"/>
                  </a:lnTo>
                  <a:lnTo>
                    <a:pt x="230479" y="186715"/>
                  </a:lnTo>
                  <a:lnTo>
                    <a:pt x="317068" y="100126"/>
                  </a:lnTo>
                  <a:lnTo>
                    <a:pt x="344030" y="73164"/>
                  </a:lnTo>
                  <a:lnTo>
                    <a:pt x="356527" y="60667"/>
                  </a:lnTo>
                  <a:lnTo>
                    <a:pt x="360934" y="56261"/>
                  </a:lnTo>
                  <a:close/>
                </a:path>
                <a:path w="405765" h="416560">
                  <a:moveTo>
                    <a:pt x="393369" y="23825"/>
                  </a:moveTo>
                  <a:lnTo>
                    <a:pt x="388670" y="19367"/>
                  </a:lnTo>
                  <a:lnTo>
                    <a:pt x="381368" y="17729"/>
                  </a:lnTo>
                  <a:lnTo>
                    <a:pt x="374065" y="19100"/>
                  </a:lnTo>
                  <a:lnTo>
                    <a:pt x="367296" y="21717"/>
                  </a:lnTo>
                  <a:lnTo>
                    <a:pt x="360184" y="24752"/>
                  </a:lnTo>
                  <a:lnTo>
                    <a:pt x="353250" y="27597"/>
                  </a:lnTo>
                  <a:lnTo>
                    <a:pt x="346646" y="24168"/>
                  </a:lnTo>
                  <a:lnTo>
                    <a:pt x="344322" y="23037"/>
                  </a:lnTo>
                  <a:lnTo>
                    <a:pt x="341515" y="23977"/>
                  </a:lnTo>
                  <a:lnTo>
                    <a:pt x="339217" y="28613"/>
                  </a:lnTo>
                  <a:lnTo>
                    <a:pt x="340156" y="31419"/>
                  </a:lnTo>
                  <a:lnTo>
                    <a:pt x="342468" y="32550"/>
                  </a:lnTo>
                  <a:lnTo>
                    <a:pt x="350329" y="34937"/>
                  </a:lnTo>
                  <a:lnTo>
                    <a:pt x="357771" y="34709"/>
                  </a:lnTo>
                  <a:lnTo>
                    <a:pt x="364693" y="32842"/>
                  </a:lnTo>
                  <a:lnTo>
                    <a:pt x="371005" y="30327"/>
                  </a:lnTo>
                  <a:lnTo>
                    <a:pt x="377253" y="27597"/>
                  </a:lnTo>
                  <a:lnTo>
                    <a:pt x="380377" y="26238"/>
                  </a:lnTo>
                  <a:lnTo>
                    <a:pt x="383781" y="25412"/>
                  </a:lnTo>
                  <a:lnTo>
                    <a:pt x="386994" y="30213"/>
                  </a:lnTo>
                  <a:lnTo>
                    <a:pt x="391782" y="25412"/>
                  </a:lnTo>
                  <a:lnTo>
                    <a:pt x="393369" y="23825"/>
                  </a:lnTo>
                  <a:close/>
                </a:path>
                <a:path w="405765" h="416560">
                  <a:moveTo>
                    <a:pt x="405511" y="11684"/>
                  </a:moveTo>
                  <a:lnTo>
                    <a:pt x="396341" y="7137"/>
                  </a:lnTo>
                  <a:lnTo>
                    <a:pt x="383806" y="4965"/>
                  </a:lnTo>
                  <a:lnTo>
                    <a:pt x="367766" y="5067"/>
                  </a:lnTo>
                  <a:lnTo>
                    <a:pt x="365175" y="5219"/>
                  </a:lnTo>
                  <a:lnTo>
                    <a:pt x="363220" y="7442"/>
                  </a:lnTo>
                  <a:lnTo>
                    <a:pt x="363562" y="12623"/>
                  </a:lnTo>
                  <a:lnTo>
                    <a:pt x="365785" y="14579"/>
                  </a:lnTo>
                  <a:lnTo>
                    <a:pt x="368376" y="14427"/>
                  </a:lnTo>
                  <a:lnTo>
                    <a:pt x="381317" y="14224"/>
                  </a:lnTo>
                  <a:lnTo>
                    <a:pt x="391464" y="15557"/>
                  </a:lnTo>
                  <a:lnTo>
                    <a:pt x="398691" y="18389"/>
                  </a:lnTo>
                  <a:lnTo>
                    <a:pt x="402971" y="14224"/>
                  </a:lnTo>
                  <a:lnTo>
                    <a:pt x="405511" y="116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7986410" y="2277753"/>
            <a:ext cx="758190" cy="692785"/>
            <a:chOff x="7986410" y="2277753"/>
            <a:chExt cx="758190" cy="692785"/>
          </a:xfrm>
        </p:grpSpPr>
        <p:sp>
          <p:nvSpPr>
            <p:cNvPr id="20" name="object 20"/>
            <p:cNvSpPr/>
            <p:nvPr/>
          </p:nvSpPr>
          <p:spPr>
            <a:xfrm>
              <a:off x="8003517" y="2277753"/>
              <a:ext cx="741045" cy="657860"/>
            </a:xfrm>
            <a:custGeom>
              <a:avLst/>
              <a:gdLst/>
              <a:ahLst/>
              <a:cxnLst/>
              <a:rect l="l" t="t" r="r" b="b"/>
              <a:pathLst>
                <a:path w="741045" h="657860">
                  <a:moveTo>
                    <a:pt x="166396" y="0"/>
                  </a:moveTo>
                  <a:lnTo>
                    <a:pt x="129722" y="11672"/>
                  </a:lnTo>
                  <a:lnTo>
                    <a:pt x="100461" y="36599"/>
                  </a:lnTo>
                  <a:lnTo>
                    <a:pt x="83645" y="69638"/>
                  </a:lnTo>
                  <a:lnTo>
                    <a:pt x="80483" y="106558"/>
                  </a:lnTo>
                  <a:lnTo>
                    <a:pt x="92183" y="143129"/>
                  </a:lnTo>
                  <a:lnTo>
                    <a:pt x="133241" y="197581"/>
                  </a:lnTo>
                  <a:lnTo>
                    <a:pt x="179378" y="247837"/>
                  </a:lnTo>
                  <a:lnTo>
                    <a:pt x="195010" y="267874"/>
                  </a:lnTo>
                  <a:lnTo>
                    <a:pt x="205249" y="290729"/>
                  </a:lnTo>
                  <a:lnTo>
                    <a:pt x="209769" y="315355"/>
                  </a:lnTo>
                  <a:lnTo>
                    <a:pt x="208245" y="340700"/>
                  </a:lnTo>
                  <a:lnTo>
                    <a:pt x="194163" y="375423"/>
                  </a:lnTo>
                  <a:lnTo>
                    <a:pt x="169321" y="401982"/>
                  </a:lnTo>
                  <a:lnTo>
                    <a:pt x="136708" y="418153"/>
                  </a:lnTo>
                  <a:lnTo>
                    <a:pt x="99311" y="421718"/>
                  </a:lnTo>
                  <a:lnTo>
                    <a:pt x="73176" y="420178"/>
                  </a:lnTo>
                  <a:lnTo>
                    <a:pt x="44691" y="425911"/>
                  </a:lnTo>
                  <a:lnTo>
                    <a:pt x="21431" y="441547"/>
                  </a:lnTo>
                  <a:lnTo>
                    <a:pt x="5749" y="464739"/>
                  </a:lnTo>
                  <a:lnTo>
                    <a:pt x="0" y="493142"/>
                  </a:lnTo>
                  <a:lnTo>
                    <a:pt x="5749" y="521541"/>
                  </a:lnTo>
                  <a:lnTo>
                    <a:pt x="21431" y="544733"/>
                  </a:lnTo>
                  <a:lnTo>
                    <a:pt x="44691" y="560371"/>
                  </a:lnTo>
                  <a:lnTo>
                    <a:pt x="73177" y="566106"/>
                  </a:lnTo>
                  <a:lnTo>
                    <a:pt x="149442" y="559117"/>
                  </a:lnTo>
                  <a:lnTo>
                    <a:pt x="171294" y="559669"/>
                  </a:lnTo>
                  <a:lnTo>
                    <a:pt x="191410" y="566805"/>
                  </a:lnTo>
                  <a:lnTo>
                    <a:pt x="208361" y="579751"/>
                  </a:lnTo>
                  <a:lnTo>
                    <a:pt x="220718" y="597731"/>
                  </a:lnTo>
                  <a:lnTo>
                    <a:pt x="225544" y="616600"/>
                  </a:lnTo>
                  <a:lnTo>
                    <a:pt x="223688" y="635412"/>
                  </a:lnTo>
                  <a:lnTo>
                    <a:pt x="215952" y="657408"/>
                  </a:lnTo>
                  <a:lnTo>
                    <a:pt x="741024" y="133060"/>
                  </a:lnTo>
                  <a:lnTo>
                    <a:pt x="705117" y="108377"/>
                  </a:lnTo>
                  <a:lnTo>
                    <a:pt x="660573" y="98928"/>
                  </a:lnTo>
                  <a:lnTo>
                    <a:pt x="615726" y="106825"/>
                  </a:lnTo>
                  <a:lnTo>
                    <a:pt x="573060" y="135074"/>
                  </a:lnTo>
                  <a:lnTo>
                    <a:pt x="527444" y="195364"/>
                  </a:lnTo>
                  <a:lnTo>
                    <a:pt x="485122" y="245458"/>
                  </a:lnTo>
                  <a:lnTo>
                    <a:pt x="454103" y="273555"/>
                  </a:lnTo>
                  <a:lnTo>
                    <a:pt x="426760" y="285860"/>
                  </a:lnTo>
                  <a:lnTo>
                    <a:pt x="395464" y="288583"/>
                  </a:lnTo>
                  <a:lnTo>
                    <a:pt x="375339" y="284920"/>
                  </a:lnTo>
                  <a:lnTo>
                    <a:pt x="357665" y="275568"/>
                  </a:lnTo>
                  <a:lnTo>
                    <a:pt x="343596" y="261382"/>
                  </a:lnTo>
                  <a:lnTo>
                    <a:pt x="334285" y="243217"/>
                  </a:lnTo>
                  <a:lnTo>
                    <a:pt x="274730" y="79165"/>
                  </a:lnTo>
                  <a:lnTo>
                    <a:pt x="261583" y="49081"/>
                  </a:lnTo>
                  <a:lnTo>
                    <a:pt x="236570" y="19889"/>
                  </a:lnTo>
                  <a:lnTo>
                    <a:pt x="203426" y="3133"/>
                  </a:lnTo>
                  <a:lnTo>
                    <a:pt x="1663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395299" y="2330743"/>
              <a:ext cx="95035" cy="9475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986410" y="2496570"/>
              <a:ext cx="123783" cy="12342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050797" y="2922972"/>
              <a:ext cx="47625" cy="47625"/>
            </a:xfrm>
            <a:custGeom>
              <a:avLst/>
              <a:gdLst/>
              <a:ahLst/>
              <a:cxnLst/>
              <a:rect l="l" t="t" r="r" b="b"/>
              <a:pathLst>
                <a:path w="47625" h="47625">
                  <a:moveTo>
                    <a:pt x="23758" y="0"/>
                  </a:moveTo>
                  <a:lnTo>
                    <a:pt x="14512" y="1862"/>
                  </a:lnTo>
                  <a:lnTo>
                    <a:pt x="6960" y="6940"/>
                  </a:lnTo>
                  <a:lnTo>
                    <a:pt x="1867" y="14470"/>
                  </a:lnTo>
                  <a:lnTo>
                    <a:pt x="0" y="23689"/>
                  </a:lnTo>
                  <a:lnTo>
                    <a:pt x="1867" y="32912"/>
                  </a:lnTo>
                  <a:lnTo>
                    <a:pt x="6960" y="40443"/>
                  </a:lnTo>
                  <a:lnTo>
                    <a:pt x="14512" y="45522"/>
                  </a:lnTo>
                  <a:lnTo>
                    <a:pt x="23758" y="47388"/>
                  </a:lnTo>
                  <a:lnTo>
                    <a:pt x="33004" y="45526"/>
                  </a:lnTo>
                  <a:lnTo>
                    <a:pt x="40556" y="40448"/>
                  </a:lnTo>
                  <a:lnTo>
                    <a:pt x="45649" y="32918"/>
                  </a:lnTo>
                  <a:lnTo>
                    <a:pt x="47517" y="23699"/>
                  </a:lnTo>
                  <a:lnTo>
                    <a:pt x="45649" y="14474"/>
                  </a:lnTo>
                  <a:lnTo>
                    <a:pt x="40556" y="6941"/>
                  </a:lnTo>
                  <a:lnTo>
                    <a:pt x="33004" y="1862"/>
                  </a:lnTo>
                  <a:lnTo>
                    <a:pt x="237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76722" y="496823"/>
            <a:ext cx="1289039" cy="24475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lang="nl-NL" spc="-15"/>
              <a:t>Opdracht </a:t>
            </a:r>
            <a:r>
              <a:rPr lang="nl-NL"/>
              <a:t>7  </a:t>
            </a:r>
            <a:r>
              <a:rPr lang="nl-NL" spc="-5"/>
              <a:t>Definitief</a:t>
            </a:r>
            <a:r>
              <a:rPr lang="nl-NL" spc="-50"/>
              <a:t> </a:t>
            </a:r>
            <a:r>
              <a:rPr lang="nl-NL" spc="-15"/>
              <a:t>ontwerp</a:t>
            </a:r>
            <a:endParaRPr lang="nl-NL" spc="-15" dirty="0"/>
          </a:p>
        </p:txBody>
      </p:sp>
      <p:sp>
        <p:nvSpPr>
          <p:cNvPr id="4" name="object 4"/>
          <p:cNvSpPr txBox="1"/>
          <p:nvPr/>
        </p:nvSpPr>
        <p:spPr>
          <a:xfrm>
            <a:off x="5262753" y="869949"/>
            <a:ext cx="5741670" cy="436372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35"/>
              </a:spcBef>
              <a:buFont typeface="Arial"/>
              <a:buChar char="•"/>
              <a:tabLst>
                <a:tab pos="241300" algn="l"/>
              </a:tabLst>
            </a:pPr>
            <a:r>
              <a:rPr sz="3000" spc="-135" dirty="0">
                <a:latin typeface="Calibri"/>
                <a:cs typeface="Calibri"/>
              </a:rPr>
              <a:t>To</a:t>
            </a:r>
            <a:r>
              <a:rPr sz="3000" spc="-10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do;</a:t>
            </a:r>
            <a:endParaRPr sz="3000">
              <a:latin typeface="Calibri"/>
              <a:cs typeface="Calibri"/>
            </a:endParaRPr>
          </a:p>
          <a:p>
            <a:pPr marL="241300" marR="216535" indent="-228600">
              <a:lnSpc>
                <a:spcPts val="3240"/>
              </a:lnSpc>
              <a:spcBef>
                <a:spcPts val="1045"/>
              </a:spcBef>
              <a:buFont typeface="Arial"/>
              <a:buChar char="•"/>
              <a:tabLst>
                <a:tab pos="241300" algn="l"/>
              </a:tabLst>
            </a:pPr>
            <a:r>
              <a:rPr sz="3000" dirty="0">
                <a:latin typeface="Calibri"/>
                <a:cs typeface="Calibri"/>
              </a:rPr>
              <a:t>Maak </a:t>
            </a:r>
            <a:r>
              <a:rPr sz="3000" spc="-5" dirty="0">
                <a:latin typeface="Calibri"/>
                <a:cs typeface="Calibri"/>
              </a:rPr>
              <a:t>een </a:t>
            </a:r>
            <a:r>
              <a:rPr sz="3000" spc="-20" dirty="0">
                <a:latin typeface="Calibri"/>
                <a:cs typeface="Calibri"/>
              </a:rPr>
              <a:t>representatief </a:t>
            </a:r>
            <a:r>
              <a:rPr sz="3000" spc="-15" dirty="0">
                <a:latin typeface="Calibri"/>
                <a:cs typeface="Calibri"/>
              </a:rPr>
              <a:t>definitief  </a:t>
            </a:r>
            <a:r>
              <a:rPr sz="3000" spc="-10" dirty="0">
                <a:latin typeface="Calibri"/>
                <a:cs typeface="Calibri"/>
              </a:rPr>
              <a:t>ontwerp voor het</a:t>
            </a:r>
            <a:r>
              <a:rPr sz="3000" spc="-25" dirty="0">
                <a:latin typeface="Calibri"/>
                <a:cs typeface="Calibri"/>
              </a:rPr>
              <a:t> </a:t>
            </a:r>
            <a:r>
              <a:rPr sz="3000" spc="-20" dirty="0">
                <a:latin typeface="Calibri"/>
                <a:cs typeface="Calibri"/>
              </a:rPr>
              <a:t>kostuum.</a:t>
            </a:r>
            <a:endParaRPr sz="3000">
              <a:latin typeface="Calibri"/>
              <a:cs typeface="Calibri"/>
            </a:endParaRPr>
          </a:p>
          <a:p>
            <a:pPr marL="241300" marR="216535" indent="-228600">
              <a:lnSpc>
                <a:spcPts val="3240"/>
              </a:lnSpc>
              <a:spcBef>
                <a:spcPts val="1010"/>
              </a:spcBef>
              <a:buFont typeface="Arial"/>
              <a:buChar char="•"/>
              <a:tabLst>
                <a:tab pos="241300" algn="l"/>
              </a:tabLst>
            </a:pPr>
            <a:r>
              <a:rPr sz="3000" dirty="0">
                <a:latin typeface="Calibri"/>
                <a:cs typeface="Calibri"/>
              </a:rPr>
              <a:t>Maak </a:t>
            </a:r>
            <a:r>
              <a:rPr sz="3000" spc="-5" dirty="0">
                <a:latin typeface="Calibri"/>
                <a:cs typeface="Calibri"/>
              </a:rPr>
              <a:t>een </a:t>
            </a:r>
            <a:r>
              <a:rPr sz="3000" spc="-20" dirty="0">
                <a:latin typeface="Calibri"/>
                <a:cs typeface="Calibri"/>
              </a:rPr>
              <a:t>representatief </a:t>
            </a:r>
            <a:r>
              <a:rPr sz="3000" spc="-15" dirty="0">
                <a:latin typeface="Calibri"/>
                <a:cs typeface="Calibri"/>
              </a:rPr>
              <a:t>definitief  </a:t>
            </a:r>
            <a:r>
              <a:rPr sz="3000" spc="-10" dirty="0">
                <a:latin typeface="Calibri"/>
                <a:cs typeface="Calibri"/>
              </a:rPr>
              <a:t>ontwerp voor het</a:t>
            </a:r>
            <a:r>
              <a:rPr sz="3000" spc="-30" dirty="0">
                <a:latin typeface="Calibri"/>
                <a:cs typeface="Calibri"/>
              </a:rPr>
              <a:t> </a:t>
            </a:r>
            <a:r>
              <a:rPr sz="3000" spc="-20" dirty="0">
                <a:latin typeface="Calibri"/>
                <a:cs typeface="Calibri"/>
              </a:rPr>
              <a:t>boeket.</a:t>
            </a:r>
            <a:endParaRPr sz="3000">
              <a:latin typeface="Calibri"/>
              <a:cs typeface="Calibri"/>
            </a:endParaRPr>
          </a:p>
          <a:p>
            <a:pPr marL="241300" marR="5080" indent="-228600">
              <a:lnSpc>
                <a:spcPts val="3240"/>
              </a:lnSpc>
              <a:spcBef>
                <a:spcPts val="1000"/>
              </a:spcBef>
              <a:buFont typeface="Arial"/>
              <a:buChar char="•"/>
              <a:tabLst>
                <a:tab pos="241300" algn="l"/>
              </a:tabLst>
            </a:pPr>
            <a:r>
              <a:rPr sz="3000" dirty="0">
                <a:latin typeface="Calibri"/>
                <a:cs typeface="Calibri"/>
              </a:rPr>
              <a:t>Maak </a:t>
            </a:r>
            <a:r>
              <a:rPr sz="3000" spc="-5" dirty="0">
                <a:latin typeface="Calibri"/>
                <a:cs typeface="Calibri"/>
              </a:rPr>
              <a:t>een </a:t>
            </a:r>
            <a:r>
              <a:rPr sz="3000" spc="-15" dirty="0">
                <a:latin typeface="Calibri"/>
                <a:cs typeface="Calibri"/>
              </a:rPr>
              <a:t>informerende</a:t>
            </a:r>
            <a:r>
              <a:rPr sz="3000" spc="-105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technische  </a:t>
            </a:r>
            <a:r>
              <a:rPr sz="3000" spc="-20" dirty="0">
                <a:latin typeface="Calibri"/>
                <a:cs typeface="Calibri"/>
              </a:rPr>
              <a:t>tekening van </a:t>
            </a:r>
            <a:r>
              <a:rPr sz="3000" spc="-15" dirty="0">
                <a:latin typeface="Calibri"/>
                <a:cs typeface="Calibri"/>
              </a:rPr>
              <a:t>het</a:t>
            </a:r>
            <a:r>
              <a:rPr sz="3000" spc="10" dirty="0">
                <a:latin typeface="Calibri"/>
                <a:cs typeface="Calibri"/>
              </a:rPr>
              <a:t> </a:t>
            </a:r>
            <a:r>
              <a:rPr sz="3000" spc="-20" dirty="0">
                <a:latin typeface="Calibri"/>
                <a:cs typeface="Calibri"/>
              </a:rPr>
              <a:t>kostuum.</a:t>
            </a:r>
            <a:endParaRPr sz="3000">
              <a:latin typeface="Calibri"/>
              <a:cs typeface="Calibri"/>
            </a:endParaRPr>
          </a:p>
          <a:p>
            <a:pPr marL="241300" marR="7620" indent="-228600">
              <a:lnSpc>
                <a:spcPts val="3240"/>
              </a:lnSpc>
              <a:spcBef>
                <a:spcPts val="994"/>
              </a:spcBef>
              <a:buFont typeface="Arial"/>
              <a:buChar char="•"/>
              <a:tabLst>
                <a:tab pos="241300" algn="l"/>
              </a:tabLst>
            </a:pPr>
            <a:r>
              <a:rPr sz="3000" dirty="0">
                <a:latin typeface="Calibri"/>
                <a:cs typeface="Calibri"/>
              </a:rPr>
              <a:t>Maak </a:t>
            </a:r>
            <a:r>
              <a:rPr sz="3000" spc="-5" dirty="0">
                <a:latin typeface="Calibri"/>
                <a:cs typeface="Calibri"/>
              </a:rPr>
              <a:t>een </a:t>
            </a:r>
            <a:r>
              <a:rPr sz="3000" spc="-15" dirty="0">
                <a:latin typeface="Calibri"/>
                <a:cs typeface="Calibri"/>
              </a:rPr>
              <a:t>informerende </a:t>
            </a:r>
            <a:r>
              <a:rPr sz="3000" spc="-10" dirty="0">
                <a:latin typeface="Calibri"/>
                <a:cs typeface="Calibri"/>
              </a:rPr>
              <a:t>technische  </a:t>
            </a:r>
            <a:r>
              <a:rPr sz="3000" spc="-20" dirty="0">
                <a:latin typeface="Calibri"/>
                <a:cs typeface="Calibri"/>
              </a:rPr>
              <a:t>tekening van </a:t>
            </a:r>
            <a:r>
              <a:rPr sz="3000" spc="-15" dirty="0">
                <a:latin typeface="Calibri"/>
                <a:cs typeface="Calibri"/>
              </a:rPr>
              <a:t>het</a:t>
            </a:r>
            <a:r>
              <a:rPr sz="3000" spc="10" dirty="0">
                <a:latin typeface="Calibri"/>
                <a:cs typeface="Calibri"/>
              </a:rPr>
              <a:t> </a:t>
            </a:r>
            <a:r>
              <a:rPr sz="3000" spc="-20" dirty="0">
                <a:latin typeface="Calibri"/>
                <a:cs typeface="Calibri"/>
              </a:rPr>
              <a:t>boeket.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8768" y="1951761"/>
            <a:ext cx="2877820" cy="1064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1900"/>
              </a:lnSpc>
              <a:spcBef>
                <a:spcPts val="100"/>
              </a:spcBef>
            </a:pPr>
            <a:r>
              <a:rPr lang="nl-NL" sz="1600" spc="-10">
                <a:latin typeface="Calibri"/>
                <a:cs typeface="Calibri"/>
              </a:rPr>
              <a:t>Het </a:t>
            </a:r>
            <a:r>
              <a:rPr lang="nl-NL" sz="1600" spc="-20">
                <a:latin typeface="Calibri"/>
                <a:cs typeface="Calibri"/>
              </a:rPr>
              <a:t>keuze </a:t>
            </a:r>
            <a:r>
              <a:rPr lang="nl-NL" sz="1600" spc="-10">
                <a:latin typeface="Calibri"/>
                <a:cs typeface="Calibri"/>
              </a:rPr>
              <a:t>moment </a:t>
            </a:r>
            <a:r>
              <a:rPr lang="nl-NL" sz="1600" spc="-5">
                <a:latin typeface="Calibri"/>
                <a:cs typeface="Calibri"/>
              </a:rPr>
              <a:t>is </a:t>
            </a:r>
            <a:r>
              <a:rPr lang="nl-NL" sz="1600" spc="-15">
                <a:latin typeface="Calibri"/>
                <a:cs typeface="Calibri"/>
              </a:rPr>
              <a:t>aangebroken  </a:t>
            </a:r>
            <a:r>
              <a:rPr lang="nl-NL" sz="1600" spc="-5">
                <a:latin typeface="Calibri"/>
                <a:cs typeface="Calibri"/>
              </a:rPr>
              <a:t>Nog </a:t>
            </a:r>
            <a:r>
              <a:rPr lang="nl-NL" sz="1600" spc="-10">
                <a:latin typeface="Calibri"/>
                <a:cs typeface="Calibri"/>
              </a:rPr>
              <a:t>één </a:t>
            </a:r>
            <a:r>
              <a:rPr lang="nl-NL" sz="1600" spc="-20">
                <a:latin typeface="Calibri"/>
                <a:cs typeface="Calibri"/>
              </a:rPr>
              <a:t>keer</a:t>
            </a:r>
            <a:r>
              <a:rPr lang="nl-NL" sz="1600" spc="45">
                <a:latin typeface="Calibri"/>
                <a:cs typeface="Calibri"/>
              </a:rPr>
              <a:t> </a:t>
            </a:r>
            <a:r>
              <a:rPr lang="nl-NL" sz="1600" spc="-10">
                <a:latin typeface="Calibri"/>
                <a:cs typeface="Calibri"/>
              </a:rPr>
              <a:t>schetsen</a:t>
            </a:r>
            <a:endParaRPr lang="nl-NL"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lang="nl-NL" sz="1600" spc="-25">
                <a:latin typeface="Calibri"/>
                <a:cs typeface="Calibri"/>
              </a:rPr>
              <a:t>Week</a:t>
            </a:r>
            <a:r>
              <a:rPr lang="nl-NL" sz="1600" spc="20">
                <a:latin typeface="Calibri"/>
                <a:cs typeface="Calibri"/>
              </a:rPr>
              <a:t> </a:t>
            </a:r>
            <a:r>
              <a:rPr lang="nl-NL" sz="1600" spc="-10">
                <a:latin typeface="Calibri"/>
                <a:cs typeface="Calibri"/>
              </a:rPr>
              <a:t>23</a:t>
            </a:r>
            <a:endParaRPr lang="nl-NL" sz="16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69036" y="3204972"/>
            <a:ext cx="4273296" cy="24033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8768" y="1046429"/>
            <a:ext cx="3427729" cy="953769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sz="3200" b="0" spc="-50" dirty="0">
                <a:latin typeface="Calibri Light"/>
                <a:cs typeface="Calibri Light"/>
              </a:rPr>
              <a:t>Verzorging </a:t>
            </a:r>
            <a:r>
              <a:rPr sz="3200" b="0" spc="-10" dirty="0">
                <a:latin typeface="Calibri Light"/>
                <a:cs typeface="Calibri Light"/>
              </a:rPr>
              <a:t>en</a:t>
            </a:r>
            <a:r>
              <a:rPr sz="3200" b="0" spc="-145" dirty="0">
                <a:latin typeface="Calibri Light"/>
                <a:cs typeface="Calibri Light"/>
              </a:rPr>
              <a:t> </a:t>
            </a:r>
            <a:r>
              <a:rPr sz="3200" b="0" spc="-25" dirty="0">
                <a:latin typeface="Calibri Light"/>
                <a:cs typeface="Calibri Light"/>
              </a:rPr>
              <a:t>lay-out  </a:t>
            </a:r>
            <a:r>
              <a:rPr sz="3200" b="0" spc="-30" dirty="0">
                <a:latin typeface="Calibri Light"/>
                <a:cs typeface="Calibri Light"/>
              </a:rPr>
              <a:t>verslag</a:t>
            </a:r>
            <a:endParaRPr sz="32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62753" y="946150"/>
            <a:ext cx="5944870" cy="396811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41300" marR="391160" indent="-228600">
              <a:lnSpc>
                <a:spcPts val="3460"/>
              </a:lnSpc>
              <a:spcBef>
                <a:spcPts val="535"/>
              </a:spcBef>
              <a:buFont typeface="Arial"/>
              <a:buChar char="•"/>
              <a:tabLst>
                <a:tab pos="241300" algn="l"/>
              </a:tabLst>
            </a:pPr>
            <a:r>
              <a:rPr sz="3200" spc="-25" dirty="0">
                <a:latin typeface="Calibri"/>
                <a:cs typeface="Calibri"/>
              </a:rPr>
              <a:t>Zorg </a:t>
            </a:r>
            <a:r>
              <a:rPr sz="3200" spc="-10" dirty="0">
                <a:latin typeface="Calibri"/>
                <a:cs typeface="Calibri"/>
              </a:rPr>
              <a:t>dat </a:t>
            </a:r>
            <a:r>
              <a:rPr sz="3200" spc="-5" dirty="0">
                <a:latin typeface="Calibri"/>
                <a:cs typeface="Calibri"/>
              </a:rPr>
              <a:t>de </a:t>
            </a:r>
            <a:r>
              <a:rPr sz="3200" spc="-20" dirty="0">
                <a:latin typeface="Calibri"/>
                <a:cs typeface="Calibri"/>
              </a:rPr>
              <a:t>layout </a:t>
            </a:r>
            <a:r>
              <a:rPr sz="3200" spc="-15" dirty="0">
                <a:latin typeface="Calibri"/>
                <a:cs typeface="Calibri"/>
              </a:rPr>
              <a:t>van </a:t>
            </a:r>
            <a:r>
              <a:rPr sz="3200" spc="-5" dirty="0">
                <a:latin typeface="Calibri"/>
                <a:cs typeface="Calibri"/>
              </a:rPr>
              <a:t>je </a:t>
            </a:r>
            <a:r>
              <a:rPr sz="3200" spc="-15" dirty="0">
                <a:latin typeface="Calibri"/>
                <a:cs typeface="Calibri"/>
              </a:rPr>
              <a:t>verslag  past </a:t>
            </a:r>
            <a:r>
              <a:rPr sz="3200" spc="-5" dirty="0">
                <a:latin typeface="Calibri"/>
                <a:cs typeface="Calibri"/>
              </a:rPr>
              <a:t>bij de </a:t>
            </a:r>
            <a:r>
              <a:rPr sz="3200" spc="-10" dirty="0">
                <a:latin typeface="Calibri"/>
                <a:cs typeface="Calibri"/>
              </a:rPr>
              <a:t>vormgeving </a:t>
            </a:r>
            <a:r>
              <a:rPr sz="3200" spc="-15" dirty="0">
                <a:latin typeface="Calibri"/>
                <a:cs typeface="Calibri"/>
              </a:rPr>
              <a:t>van </a:t>
            </a:r>
            <a:r>
              <a:rPr sz="3200" spc="-5" dirty="0">
                <a:latin typeface="Calibri"/>
                <a:cs typeface="Calibri"/>
              </a:rPr>
              <a:t>de  </a:t>
            </a:r>
            <a:r>
              <a:rPr sz="3200" spc="-15" dirty="0">
                <a:latin typeface="Calibri"/>
                <a:cs typeface="Calibri"/>
              </a:rPr>
              <a:t>kunstenaar/kunststijl.</a:t>
            </a:r>
            <a:endParaRPr sz="3200">
              <a:latin typeface="Calibri"/>
              <a:cs typeface="Calibri"/>
            </a:endParaRPr>
          </a:p>
          <a:p>
            <a:pPr marL="241300" marR="1122680" indent="-228600">
              <a:lnSpc>
                <a:spcPts val="3460"/>
              </a:lnSpc>
              <a:spcBef>
                <a:spcPts val="985"/>
              </a:spcBef>
              <a:buFont typeface="Arial"/>
              <a:buChar char="•"/>
              <a:tabLst>
                <a:tab pos="241300" algn="l"/>
              </a:tabLst>
            </a:pPr>
            <a:r>
              <a:rPr sz="3200" spc="-10" dirty="0">
                <a:latin typeface="Calibri"/>
                <a:cs typeface="Calibri"/>
              </a:rPr>
              <a:t>Het </a:t>
            </a:r>
            <a:r>
              <a:rPr sz="3200" spc="-15" dirty="0">
                <a:latin typeface="Calibri"/>
                <a:cs typeface="Calibri"/>
              </a:rPr>
              <a:t>verslag </a:t>
            </a:r>
            <a:r>
              <a:rPr sz="3200" dirty="0">
                <a:latin typeface="Calibri"/>
                <a:cs typeface="Calibri"/>
              </a:rPr>
              <a:t>is </a:t>
            </a:r>
            <a:r>
              <a:rPr sz="3200" spc="-10" dirty="0">
                <a:latin typeface="Calibri"/>
                <a:cs typeface="Calibri"/>
              </a:rPr>
              <a:t>chronologisch  </a:t>
            </a:r>
            <a:r>
              <a:rPr sz="3200" spc="-5" dirty="0">
                <a:latin typeface="Calibri"/>
                <a:cs typeface="Calibri"/>
              </a:rPr>
              <a:t>opgebouwd</a:t>
            </a:r>
            <a:endParaRPr sz="32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560"/>
              </a:spcBef>
              <a:buFont typeface="Arial"/>
              <a:buChar char="•"/>
              <a:tabLst>
                <a:tab pos="241300" algn="l"/>
              </a:tabLst>
            </a:pPr>
            <a:r>
              <a:rPr sz="3200" spc="-10" dirty="0">
                <a:latin typeface="Calibri"/>
                <a:cs typeface="Calibri"/>
              </a:rPr>
              <a:t>Het </a:t>
            </a:r>
            <a:r>
              <a:rPr sz="3200" dirty="0">
                <a:latin typeface="Calibri"/>
                <a:cs typeface="Calibri"/>
              </a:rPr>
              <a:t>is één </a:t>
            </a:r>
            <a:r>
              <a:rPr sz="3200" spc="-10" dirty="0">
                <a:latin typeface="Calibri"/>
                <a:cs typeface="Calibri"/>
              </a:rPr>
              <a:t>overzichtelijk</a:t>
            </a:r>
            <a:r>
              <a:rPr sz="3200" spc="-5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document</a:t>
            </a:r>
            <a:endParaRPr sz="3200">
              <a:latin typeface="Calibri"/>
              <a:cs typeface="Calibri"/>
            </a:endParaRPr>
          </a:p>
          <a:p>
            <a:pPr marL="241300" marR="772160" indent="-228600">
              <a:lnSpc>
                <a:spcPts val="3460"/>
              </a:lnSpc>
              <a:spcBef>
                <a:spcPts val="1055"/>
              </a:spcBef>
              <a:buFont typeface="Arial"/>
              <a:buChar char="•"/>
              <a:tabLst>
                <a:tab pos="241300" algn="l"/>
              </a:tabLst>
            </a:pPr>
            <a:r>
              <a:rPr sz="3200" spc="-5" dirty="0">
                <a:latin typeface="Calibri"/>
                <a:cs typeface="Calibri"/>
              </a:rPr>
              <a:t>De </a:t>
            </a:r>
            <a:r>
              <a:rPr sz="3200" spc="-15" dirty="0">
                <a:latin typeface="Calibri"/>
                <a:cs typeface="Calibri"/>
              </a:rPr>
              <a:t>toegevoegde </a:t>
            </a:r>
            <a:r>
              <a:rPr sz="3200" spc="-10" dirty="0">
                <a:latin typeface="Calibri"/>
                <a:cs typeface="Calibri"/>
              </a:rPr>
              <a:t>afbeeldingen  </a:t>
            </a:r>
            <a:r>
              <a:rPr sz="3200" spc="-5" dirty="0">
                <a:latin typeface="Calibri"/>
                <a:cs typeface="Calibri"/>
              </a:rPr>
              <a:t>hebben </a:t>
            </a:r>
            <a:r>
              <a:rPr sz="3200" dirty="0">
                <a:latin typeface="Calibri"/>
                <a:cs typeface="Calibri"/>
              </a:rPr>
              <a:t>een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meerwaarde.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9016" y="144779"/>
            <a:ext cx="11173968" cy="65592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73579" y="187452"/>
            <a:ext cx="9229725" cy="6483350"/>
            <a:chOff x="1973579" y="187452"/>
            <a:chExt cx="9229725" cy="6483350"/>
          </a:xfrm>
        </p:grpSpPr>
        <p:sp>
          <p:nvSpPr>
            <p:cNvPr id="3" name="object 3"/>
            <p:cNvSpPr/>
            <p:nvPr/>
          </p:nvSpPr>
          <p:spPr>
            <a:xfrm>
              <a:off x="1973579" y="187452"/>
              <a:ext cx="9229344" cy="64830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814059" y="3406140"/>
              <a:ext cx="404622" cy="5524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858636" y="3450462"/>
              <a:ext cx="316230" cy="464820"/>
            </a:xfrm>
            <a:custGeom>
              <a:avLst/>
              <a:gdLst/>
              <a:ahLst/>
              <a:cxnLst/>
              <a:rect l="l" t="t" r="r" b="b"/>
              <a:pathLst>
                <a:path w="316229" h="464820">
                  <a:moveTo>
                    <a:pt x="86487" y="0"/>
                  </a:moveTo>
                  <a:lnTo>
                    <a:pt x="80010" y="1015"/>
                  </a:lnTo>
                  <a:lnTo>
                    <a:pt x="68707" y="8000"/>
                  </a:lnTo>
                  <a:lnTo>
                    <a:pt x="65024" y="14604"/>
                  </a:lnTo>
                  <a:lnTo>
                    <a:pt x="0" y="406654"/>
                  </a:lnTo>
                  <a:lnTo>
                    <a:pt x="1397" y="414019"/>
                  </a:lnTo>
                  <a:lnTo>
                    <a:pt x="9778" y="424306"/>
                  </a:lnTo>
                  <a:lnTo>
                    <a:pt x="15621" y="427355"/>
                  </a:lnTo>
                  <a:lnTo>
                    <a:pt x="239522" y="464566"/>
                  </a:lnTo>
                  <a:lnTo>
                    <a:pt x="241426" y="464185"/>
                  </a:lnTo>
                  <a:lnTo>
                    <a:pt x="257175" y="425957"/>
                  </a:lnTo>
                  <a:lnTo>
                    <a:pt x="258063" y="411734"/>
                  </a:lnTo>
                  <a:lnTo>
                    <a:pt x="257810" y="408178"/>
                  </a:lnTo>
                  <a:lnTo>
                    <a:pt x="94868" y="370586"/>
                  </a:lnTo>
                  <a:lnTo>
                    <a:pt x="114935" y="250062"/>
                  </a:lnTo>
                  <a:lnTo>
                    <a:pt x="246125" y="271780"/>
                  </a:lnTo>
                  <a:lnTo>
                    <a:pt x="248030" y="271525"/>
                  </a:lnTo>
                  <a:lnTo>
                    <a:pt x="251587" y="269875"/>
                  </a:lnTo>
                  <a:lnTo>
                    <a:pt x="264033" y="229107"/>
                  </a:lnTo>
                  <a:lnTo>
                    <a:pt x="264413" y="220344"/>
                  </a:lnTo>
                  <a:lnTo>
                    <a:pt x="264160" y="216788"/>
                  </a:lnTo>
                  <a:lnTo>
                    <a:pt x="125984" y="183642"/>
                  </a:lnTo>
                  <a:lnTo>
                    <a:pt x="143255" y="79248"/>
                  </a:lnTo>
                  <a:lnTo>
                    <a:pt x="297814" y="104901"/>
                  </a:lnTo>
                  <a:lnTo>
                    <a:pt x="299720" y="104648"/>
                  </a:lnTo>
                  <a:lnTo>
                    <a:pt x="303149" y="102615"/>
                  </a:lnTo>
                  <a:lnTo>
                    <a:pt x="315087" y="66294"/>
                  </a:lnTo>
                  <a:lnTo>
                    <a:pt x="315849" y="48387"/>
                  </a:lnTo>
                  <a:lnTo>
                    <a:pt x="314451" y="42545"/>
                  </a:lnTo>
                  <a:lnTo>
                    <a:pt x="313563" y="40386"/>
                  </a:lnTo>
                  <a:lnTo>
                    <a:pt x="310768" y="37719"/>
                  </a:lnTo>
                  <a:lnTo>
                    <a:pt x="309117" y="36829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58636" y="3450462"/>
              <a:ext cx="316230" cy="464820"/>
            </a:xfrm>
            <a:custGeom>
              <a:avLst/>
              <a:gdLst/>
              <a:ahLst/>
              <a:cxnLst/>
              <a:rect l="l" t="t" r="r" b="b"/>
              <a:pathLst>
                <a:path w="316229" h="464820">
                  <a:moveTo>
                    <a:pt x="93725" y="1142"/>
                  </a:moveTo>
                  <a:lnTo>
                    <a:pt x="307086" y="36575"/>
                  </a:lnTo>
                  <a:lnTo>
                    <a:pt x="309117" y="36829"/>
                  </a:lnTo>
                  <a:lnTo>
                    <a:pt x="310768" y="37719"/>
                  </a:lnTo>
                  <a:lnTo>
                    <a:pt x="312165" y="38988"/>
                  </a:lnTo>
                  <a:lnTo>
                    <a:pt x="313563" y="40386"/>
                  </a:lnTo>
                  <a:lnTo>
                    <a:pt x="314451" y="42545"/>
                  </a:lnTo>
                  <a:lnTo>
                    <a:pt x="315087" y="45465"/>
                  </a:lnTo>
                  <a:lnTo>
                    <a:pt x="315849" y="48387"/>
                  </a:lnTo>
                  <a:lnTo>
                    <a:pt x="315975" y="52070"/>
                  </a:lnTo>
                  <a:lnTo>
                    <a:pt x="315849" y="56514"/>
                  </a:lnTo>
                  <a:lnTo>
                    <a:pt x="315722" y="60833"/>
                  </a:lnTo>
                  <a:lnTo>
                    <a:pt x="315087" y="66294"/>
                  </a:lnTo>
                  <a:lnTo>
                    <a:pt x="313943" y="72898"/>
                  </a:lnTo>
                  <a:lnTo>
                    <a:pt x="312927" y="79121"/>
                  </a:lnTo>
                  <a:lnTo>
                    <a:pt x="311785" y="84327"/>
                  </a:lnTo>
                  <a:lnTo>
                    <a:pt x="310514" y="88519"/>
                  </a:lnTo>
                  <a:lnTo>
                    <a:pt x="309245" y="92710"/>
                  </a:lnTo>
                  <a:lnTo>
                    <a:pt x="297814" y="104901"/>
                  </a:lnTo>
                  <a:lnTo>
                    <a:pt x="295910" y="104521"/>
                  </a:lnTo>
                  <a:lnTo>
                    <a:pt x="143255" y="79248"/>
                  </a:lnTo>
                  <a:lnTo>
                    <a:pt x="125984" y="183642"/>
                  </a:lnTo>
                  <a:lnTo>
                    <a:pt x="255142" y="205105"/>
                  </a:lnTo>
                  <a:lnTo>
                    <a:pt x="257048" y="205359"/>
                  </a:lnTo>
                  <a:lnTo>
                    <a:pt x="258825" y="206375"/>
                  </a:lnTo>
                  <a:lnTo>
                    <a:pt x="260223" y="207772"/>
                  </a:lnTo>
                  <a:lnTo>
                    <a:pt x="261747" y="209295"/>
                  </a:lnTo>
                  <a:lnTo>
                    <a:pt x="262763" y="211328"/>
                  </a:lnTo>
                  <a:lnTo>
                    <a:pt x="263398" y="214122"/>
                  </a:lnTo>
                  <a:lnTo>
                    <a:pt x="264160" y="216788"/>
                  </a:lnTo>
                  <a:lnTo>
                    <a:pt x="264413" y="220344"/>
                  </a:lnTo>
                  <a:lnTo>
                    <a:pt x="264160" y="224789"/>
                  </a:lnTo>
                  <a:lnTo>
                    <a:pt x="264033" y="229107"/>
                  </a:lnTo>
                  <a:lnTo>
                    <a:pt x="263525" y="234442"/>
                  </a:lnTo>
                  <a:lnTo>
                    <a:pt x="262382" y="240537"/>
                  </a:lnTo>
                  <a:lnTo>
                    <a:pt x="261365" y="247014"/>
                  </a:lnTo>
                  <a:lnTo>
                    <a:pt x="260223" y="252222"/>
                  </a:lnTo>
                  <a:lnTo>
                    <a:pt x="258952" y="256286"/>
                  </a:lnTo>
                  <a:lnTo>
                    <a:pt x="257683" y="260350"/>
                  </a:lnTo>
                  <a:lnTo>
                    <a:pt x="256412" y="263651"/>
                  </a:lnTo>
                  <a:lnTo>
                    <a:pt x="254888" y="265938"/>
                  </a:lnTo>
                  <a:lnTo>
                    <a:pt x="253364" y="268350"/>
                  </a:lnTo>
                  <a:lnTo>
                    <a:pt x="251587" y="269875"/>
                  </a:lnTo>
                  <a:lnTo>
                    <a:pt x="249809" y="270763"/>
                  </a:lnTo>
                  <a:lnTo>
                    <a:pt x="248030" y="271525"/>
                  </a:lnTo>
                  <a:lnTo>
                    <a:pt x="246125" y="271780"/>
                  </a:lnTo>
                  <a:lnTo>
                    <a:pt x="244093" y="271525"/>
                  </a:lnTo>
                  <a:lnTo>
                    <a:pt x="114935" y="250062"/>
                  </a:lnTo>
                  <a:lnTo>
                    <a:pt x="94868" y="370586"/>
                  </a:lnTo>
                  <a:lnTo>
                    <a:pt x="248920" y="396113"/>
                  </a:lnTo>
                  <a:lnTo>
                    <a:pt x="250825" y="396494"/>
                  </a:lnTo>
                  <a:lnTo>
                    <a:pt x="252602" y="397382"/>
                  </a:lnTo>
                  <a:lnTo>
                    <a:pt x="254000" y="398906"/>
                  </a:lnTo>
                  <a:lnTo>
                    <a:pt x="255524" y="400431"/>
                  </a:lnTo>
                  <a:lnTo>
                    <a:pt x="256539" y="402589"/>
                  </a:lnTo>
                  <a:lnTo>
                    <a:pt x="257175" y="405384"/>
                  </a:lnTo>
                  <a:lnTo>
                    <a:pt x="257810" y="408178"/>
                  </a:lnTo>
                  <a:lnTo>
                    <a:pt x="258063" y="411734"/>
                  </a:lnTo>
                  <a:lnTo>
                    <a:pt x="257937" y="416179"/>
                  </a:lnTo>
                  <a:lnTo>
                    <a:pt x="257810" y="420497"/>
                  </a:lnTo>
                  <a:lnTo>
                    <a:pt x="252602" y="448182"/>
                  </a:lnTo>
                  <a:lnTo>
                    <a:pt x="251333" y="452374"/>
                  </a:lnTo>
                  <a:lnTo>
                    <a:pt x="249936" y="455803"/>
                  </a:lnTo>
                  <a:lnTo>
                    <a:pt x="248412" y="458216"/>
                  </a:lnTo>
                  <a:lnTo>
                    <a:pt x="246887" y="460629"/>
                  </a:lnTo>
                  <a:lnTo>
                    <a:pt x="245237" y="462406"/>
                  </a:lnTo>
                  <a:lnTo>
                    <a:pt x="243332" y="463295"/>
                  </a:lnTo>
                  <a:lnTo>
                    <a:pt x="241426" y="464185"/>
                  </a:lnTo>
                  <a:lnTo>
                    <a:pt x="239522" y="464566"/>
                  </a:lnTo>
                  <a:lnTo>
                    <a:pt x="237616" y="464185"/>
                  </a:lnTo>
                  <a:lnTo>
                    <a:pt x="22860" y="428625"/>
                  </a:lnTo>
                  <a:lnTo>
                    <a:pt x="15621" y="427355"/>
                  </a:lnTo>
                  <a:lnTo>
                    <a:pt x="9778" y="424306"/>
                  </a:lnTo>
                  <a:lnTo>
                    <a:pt x="5587" y="419100"/>
                  </a:lnTo>
                  <a:lnTo>
                    <a:pt x="1397" y="414019"/>
                  </a:lnTo>
                  <a:lnTo>
                    <a:pt x="0" y="406654"/>
                  </a:lnTo>
                  <a:lnTo>
                    <a:pt x="1650" y="396875"/>
                  </a:lnTo>
                  <a:lnTo>
                    <a:pt x="63373" y="24257"/>
                  </a:lnTo>
                  <a:lnTo>
                    <a:pt x="65024" y="14604"/>
                  </a:lnTo>
                  <a:lnTo>
                    <a:pt x="68707" y="8000"/>
                  </a:lnTo>
                  <a:lnTo>
                    <a:pt x="74295" y="4572"/>
                  </a:lnTo>
                  <a:lnTo>
                    <a:pt x="80010" y="1015"/>
                  </a:lnTo>
                  <a:lnTo>
                    <a:pt x="86487" y="0"/>
                  </a:lnTo>
                  <a:lnTo>
                    <a:pt x="93725" y="1142"/>
                  </a:lnTo>
                  <a:close/>
                </a:path>
              </a:pathLst>
            </a:custGeom>
            <a:ln w="9144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149339" y="3430524"/>
              <a:ext cx="221741" cy="54635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94933" y="3476855"/>
              <a:ext cx="133350" cy="456565"/>
            </a:xfrm>
            <a:custGeom>
              <a:avLst/>
              <a:gdLst/>
              <a:ahLst/>
              <a:cxnLst/>
              <a:rect l="l" t="t" r="r" b="b"/>
              <a:pathLst>
                <a:path w="133350" h="456564">
                  <a:moveTo>
                    <a:pt x="59816" y="130071"/>
                  </a:moveTo>
                  <a:lnTo>
                    <a:pt x="54482" y="130198"/>
                  </a:lnTo>
                  <a:lnTo>
                    <a:pt x="49021" y="130198"/>
                  </a:lnTo>
                  <a:lnTo>
                    <a:pt x="44703" y="130706"/>
                  </a:lnTo>
                  <a:lnTo>
                    <a:pt x="253" y="437284"/>
                  </a:lnTo>
                  <a:lnTo>
                    <a:pt x="0" y="439443"/>
                  </a:lnTo>
                  <a:lnTo>
                    <a:pt x="507" y="441475"/>
                  </a:lnTo>
                  <a:lnTo>
                    <a:pt x="1650" y="443253"/>
                  </a:lnTo>
                  <a:lnTo>
                    <a:pt x="2793" y="445158"/>
                  </a:lnTo>
                  <a:lnTo>
                    <a:pt x="40893" y="454937"/>
                  </a:lnTo>
                  <a:lnTo>
                    <a:pt x="49021" y="455826"/>
                  </a:lnTo>
                  <a:lnTo>
                    <a:pt x="55879" y="456334"/>
                  </a:lnTo>
                  <a:lnTo>
                    <a:pt x="66675" y="456334"/>
                  </a:lnTo>
                  <a:lnTo>
                    <a:pt x="70992" y="455953"/>
                  </a:lnTo>
                  <a:lnTo>
                    <a:pt x="77596" y="454429"/>
                  </a:lnTo>
                  <a:lnTo>
                    <a:pt x="80137" y="453286"/>
                  </a:lnTo>
                  <a:lnTo>
                    <a:pt x="81533" y="451762"/>
                  </a:lnTo>
                  <a:lnTo>
                    <a:pt x="83057" y="450238"/>
                  </a:lnTo>
                  <a:lnTo>
                    <a:pt x="83946" y="448333"/>
                  </a:lnTo>
                  <a:lnTo>
                    <a:pt x="84294" y="445158"/>
                  </a:lnTo>
                  <a:lnTo>
                    <a:pt x="115315" y="149629"/>
                  </a:lnTo>
                  <a:lnTo>
                    <a:pt x="115569" y="147470"/>
                  </a:lnTo>
                  <a:lnTo>
                    <a:pt x="107568" y="138580"/>
                  </a:lnTo>
                  <a:lnTo>
                    <a:pt x="104520" y="137056"/>
                  </a:lnTo>
                  <a:lnTo>
                    <a:pt x="74929" y="131341"/>
                  </a:lnTo>
                  <a:lnTo>
                    <a:pt x="66675" y="130452"/>
                  </a:lnTo>
                  <a:lnTo>
                    <a:pt x="59816" y="130071"/>
                  </a:lnTo>
                  <a:close/>
                </a:path>
                <a:path w="133350" h="456564">
                  <a:moveTo>
                    <a:pt x="75852" y="0"/>
                  </a:moveTo>
                  <a:lnTo>
                    <a:pt x="40386" y="19438"/>
                  </a:lnTo>
                  <a:lnTo>
                    <a:pt x="35016" y="51903"/>
                  </a:lnTo>
                  <a:lnTo>
                    <a:pt x="35877" y="61428"/>
                  </a:lnTo>
                  <a:lnTo>
                    <a:pt x="66091" y="86693"/>
                  </a:lnTo>
                  <a:lnTo>
                    <a:pt x="91949" y="89384"/>
                  </a:lnTo>
                  <a:lnTo>
                    <a:pt x="102822" y="88669"/>
                  </a:lnTo>
                  <a:lnTo>
                    <a:pt x="130454" y="60719"/>
                  </a:lnTo>
                  <a:lnTo>
                    <a:pt x="132931" y="37840"/>
                  </a:lnTo>
                  <a:lnTo>
                    <a:pt x="132064" y="28233"/>
                  </a:lnTo>
                  <a:lnTo>
                    <a:pt x="101713" y="2710"/>
                  </a:lnTo>
                  <a:lnTo>
                    <a:pt x="75852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194933" y="3606927"/>
              <a:ext cx="115570" cy="326390"/>
            </a:xfrm>
            <a:custGeom>
              <a:avLst/>
              <a:gdLst/>
              <a:ahLst/>
              <a:cxnLst/>
              <a:rect l="l" t="t" r="r" b="b"/>
              <a:pathLst>
                <a:path w="115570" h="326389">
                  <a:moveTo>
                    <a:pt x="74929" y="1270"/>
                  </a:moveTo>
                  <a:lnTo>
                    <a:pt x="107568" y="8509"/>
                  </a:lnTo>
                  <a:lnTo>
                    <a:pt x="110743" y="10033"/>
                  </a:lnTo>
                  <a:lnTo>
                    <a:pt x="112775" y="11811"/>
                  </a:lnTo>
                  <a:lnTo>
                    <a:pt x="114045" y="13589"/>
                  </a:lnTo>
                  <a:lnTo>
                    <a:pt x="115188" y="15367"/>
                  </a:lnTo>
                  <a:lnTo>
                    <a:pt x="115569" y="17399"/>
                  </a:lnTo>
                  <a:lnTo>
                    <a:pt x="115315" y="19558"/>
                  </a:lnTo>
                  <a:lnTo>
                    <a:pt x="84200" y="315975"/>
                  </a:lnTo>
                  <a:lnTo>
                    <a:pt x="83946" y="318262"/>
                  </a:lnTo>
                  <a:lnTo>
                    <a:pt x="83057" y="320167"/>
                  </a:lnTo>
                  <a:lnTo>
                    <a:pt x="81533" y="321691"/>
                  </a:lnTo>
                  <a:lnTo>
                    <a:pt x="80137" y="323215"/>
                  </a:lnTo>
                  <a:lnTo>
                    <a:pt x="77596" y="324358"/>
                  </a:lnTo>
                  <a:lnTo>
                    <a:pt x="74294" y="325120"/>
                  </a:lnTo>
                  <a:lnTo>
                    <a:pt x="70992" y="325881"/>
                  </a:lnTo>
                  <a:lnTo>
                    <a:pt x="66675" y="326263"/>
                  </a:lnTo>
                  <a:lnTo>
                    <a:pt x="61213" y="326263"/>
                  </a:lnTo>
                  <a:lnTo>
                    <a:pt x="55879" y="326263"/>
                  </a:lnTo>
                  <a:lnTo>
                    <a:pt x="49021" y="325755"/>
                  </a:lnTo>
                  <a:lnTo>
                    <a:pt x="40893" y="324866"/>
                  </a:lnTo>
                  <a:lnTo>
                    <a:pt x="32638" y="324104"/>
                  </a:lnTo>
                  <a:lnTo>
                    <a:pt x="1650" y="313181"/>
                  </a:lnTo>
                  <a:lnTo>
                    <a:pt x="507" y="311404"/>
                  </a:lnTo>
                  <a:lnTo>
                    <a:pt x="0" y="309372"/>
                  </a:lnTo>
                  <a:lnTo>
                    <a:pt x="253" y="307213"/>
                  </a:lnTo>
                  <a:lnTo>
                    <a:pt x="31495" y="10795"/>
                  </a:lnTo>
                  <a:lnTo>
                    <a:pt x="31750" y="8509"/>
                  </a:lnTo>
                  <a:lnTo>
                    <a:pt x="32512" y="6731"/>
                  </a:lnTo>
                  <a:lnTo>
                    <a:pt x="34036" y="5206"/>
                  </a:lnTo>
                  <a:lnTo>
                    <a:pt x="35559" y="3683"/>
                  </a:lnTo>
                  <a:lnTo>
                    <a:pt x="37972" y="2412"/>
                  </a:lnTo>
                  <a:lnTo>
                    <a:pt x="41401" y="1524"/>
                  </a:lnTo>
                  <a:lnTo>
                    <a:pt x="44703" y="635"/>
                  </a:lnTo>
                  <a:lnTo>
                    <a:pt x="49021" y="127"/>
                  </a:lnTo>
                  <a:lnTo>
                    <a:pt x="54482" y="127"/>
                  </a:lnTo>
                  <a:lnTo>
                    <a:pt x="59816" y="0"/>
                  </a:lnTo>
                  <a:lnTo>
                    <a:pt x="66675" y="381"/>
                  </a:lnTo>
                  <a:lnTo>
                    <a:pt x="74929" y="1270"/>
                  </a:lnTo>
                  <a:close/>
                </a:path>
              </a:pathLst>
            </a:custGeom>
            <a:ln w="9144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225377" y="3472283"/>
              <a:ext cx="107059" cy="9852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329171" y="3576815"/>
              <a:ext cx="383273" cy="4259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374129" y="3622929"/>
              <a:ext cx="295275" cy="336550"/>
            </a:xfrm>
            <a:custGeom>
              <a:avLst/>
              <a:gdLst/>
              <a:ahLst/>
              <a:cxnLst/>
              <a:rect l="l" t="t" r="r" b="b"/>
              <a:pathLst>
                <a:path w="295275" h="336550">
                  <a:moveTo>
                    <a:pt x="45466" y="0"/>
                  </a:moveTo>
                  <a:lnTo>
                    <a:pt x="39750" y="0"/>
                  </a:lnTo>
                  <a:lnTo>
                    <a:pt x="30480" y="635"/>
                  </a:lnTo>
                  <a:lnTo>
                    <a:pt x="0" y="312420"/>
                  </a:lnTo>
                  <a:lnTo>
                    <a:pt x="635" y="314325"/>
                  </a:lnTo>
                  <a:lnTo>
                    <a:pt x="41529" y="325755"/>
                  </a:lnTo>
                  <a:lnTo>
                    <a:pt x="56642" y="326263"/>
                  </a:lnTo>
                  <a:lnTo>
                    <a:pt x="67437" y="325628"/>
                  </a:lnTo>
                  <a:lnTo>
                    <a:pt x="94615" y="116205"/>
                  </a:lnTo>
                  <a:lnTo>
                    <a:pt x="103945" y="106108"/>
                  </a:lnTo>
                  <a:lnTo>
                    <a:pt x="138983" y="79126"/>
                  </a:lnTo>
                  <a:lnTo>
                    <a:pt x="163575" y="73787"/>
                  </a:lnTo>
                  <a:lnTo>
                    <a:pt x="172085" y="74295"/>
                  </a:lnTo>
                  <a:lnTo>
                    <a:pt x="204089" y="100457"/>
                  </a:lnTo>
                  <a:lnTo>
                    <a:pt x="210266" y="140081"/>
                  </a:lnTo>
                  <a:lnTo>
                    <a:pt x="209930" y="150368"/>
                  </a:lnTo>
                  <a:lnTo>
                    <a:pt x="201041" y="322834"/>
                  </a:lnTo>
                  <a:lnTo>
                    <a:pt x="201549" y="324739"/>
                  </a:lnTo>
                  <a:lnTo>
                    <a:pt x="250571" y="336550"/>
                  </a:lnTo>
                  <a:lnTo>
                    <a:pt x="257301" y="336550"/>
                  </a:lnTo>
                  <a:lnTo>
                    <a:pt x="294640" y="140589"/>
                  </a:lnTo>
                  <a:lnTo>
                    <a:pt x="295040" y="124966"/>
                  </a:lnTo>
                  <a:lnTo>
                    <a:pt x="294703" y="110474"/>
                  </a:lnTo>
                  <a:lnTo>
                    <a:pt x="285432" y="62817"/>
                  </a:lnTo>
                  <a:lnTo>
                    <a:pt x="261239" y="27368"/>
                  </a:lnTo>
                  <a:lnTo>
                    <a:pt x="220027" y="5826"/>
                  </a:lnTo>
                  <a:lnTo>
                    <a:pt x="192150" y="1905"/>
                  </a:lnTo>
                  <a:lnTo>
                    <a:pt x="178339" y="1998"/>
                  </a:lnTo>
                  <a:lnTo>
                    <a:pt x="138049" y="12446"/>
                  </a:lnTo>
                  <a:lnTo>
                    <a:pt x="98776" y="38127"/>
                  </a:lnTo>
                  <a:lnTo>
                    <a:pt x="85725" y="50038"/>
                  </a:lnTo>
                  <a:lnTo>
                    <a:pt x="87630" y="13335"/>
                  </a:lnTo>
                  <a:lnTo>
                    <a:pt x="59436" y="762"/>
                  </a:lnTo>
                  <a:lnTo>
                    <a:pt x="45466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374129" y="3622929"/>
              <a:ext cx="295275" cy="336550"/>
            </a:xfrm>
            <a:custGeom>
              <a:avLst/>
              <a:gdLst/>
              <a:ahLst/>
              <a:cxnLst/>
              <a:rect l="l" t="t" r="r" b="b"/>
              <a:pathLst>
                <a:path w="295275" h="336550">
                  <a:moveTo>
                    <a:pt x="192150" y="1905"/>
                  </a:moveTo>
                  <a:lnTo>
                    <a:pt x="232120" y="9602"/>
                  </a:lnTo>
                  <a:lnTo>
                    <a:pt x="268811" y="35036"/>
                  </a:lnTo>
                  <a:lnTo>
                    <a:pt x="289051" y="73475"/>
                  </a:lnTo>
                  <a:lnTo>
                    <a:pt x="295040" y="124966"/>
                  </a:lnTo>
                  <a:lnTo>
                    <a:pt x="294640" y="140589"/>
                  </a:lnTo>
                  <a:lnTo>
                    <a:pt x="284988" y="324866"/>
                  </a:lnTo>
                  <a:lnTo>
                    <a:pt x="284988" y="327152"/>
                  </a:lnTo>
                  <a:lnTo>
                    <a:pt x="284099" y="329057"/>
                  </a:lnTo>
                  <a:lnTo>
                    <a:pt x="282701" y="330581"/>
                  </a:lnTo>
                  <a:lnTo>
                    <a:pt x="281304" y="332232"/>
                  </a:lnTo>
                  <a:lnTo>
                    <a:pt x="257301" y="336550"/>
                  </a:lnTo>
                  <a:lnTo>
                    <a:pt x="250571" y="336550"/>
                  </a:lnTo>
                  <a:lnTo>
                    <a:pt x="242570" y="336042"/>
                  </a:lnTo>
                  <a:lnTo>
                    <a:pt x="234315" y="335661"/>
                  </a:lnTo>
                  <a:lnTo>
                    <a:pt x="202819" y="326517"/>
                  </a:lnTo>
                  <a:lnTo>
                    <a:pt x="201549" y="324739"/>
                  </a:lnTo>
                  <a:lnTo>
                    <a:pt x="201041" y="322834"/>
                  </a:lnTo>
                  <a:lnTo>
                    <a:pt x="201168" y="320548"/>
                  </a:lnTo>
                  <a:lnTo>
                    <a:pt x="209930" y="150368"/>
                  </a:lnTo>
                  <a:lnTo>
                    <a:pt x="210266" y="140081"/>
                  </a:lnTo>
                  <a:lnTo>
                    <a:pt x="210137" y="130937"/>
                  </a:lnTo>
                  <a:lnTo>
                    <a:pt x="209555" y="122936"/>
                  </a:lnTo>
                  <a:lnTo>
                    <a:pt x="208534" y="116078"/>
                  </a:lnTo>
                  <a:lnTo>
                    <a:pt x="206755" y="107696"/>
                  </a:lnTo>
                  <a:lnTo>
                    <a:pt x="204089" y="100457"/>
                  </a:lnTo>
                  <a:lnTo>
                    <a:pt x="200405" y="94361"/>
                  </a:lnTo>
                  <a:lnTo>
                    <a:pt x="196723" y="88265"/>
                  </a:lnTo>
                  <a:lnTo>
                    <a:pt x="191770" y="83439"/>
                  </a:lnTo>
                  <a:lnTo>
                    <a:pt x="185547" y="79883"/>
                  </a:lnTo>
                  <a:lnTo>
                    <a:pt x="179324" y="76327"/>
                  </a:lnTo>
                  <a:lnTo>
                    <a:pt x="172085" y="74295"/>
                  </a:lnTo>
                  <a:lnTo>
                    <a:pt x="163575" y="73787"/>
                  </a:lnTo>
                  <a:lnTo>
                    <a:pt x="155505" y="74122"/>
                  </a:lnTo>
                  <a:lnTo>
                    <a:pt x="113061" y="97345"/>
                  </a:lnTo>
                  <a:lnTo>
                    <a:pt x="84455" y="314452"/>
                  </a:lnTo>
                  <a:lnTo>
                    <a:pt x="84328" y="316738"/>
                  </a:lnTo>
                  <a:lnTo>
                    <a:pt x="83566" y="318643"/>
                  </a:lnTo>
                  <a:lnTo>
                    <a:pt x="82042" y="320294"/>
                  </a:lnTo>
                  <a:lnTo>
                    <a:pt x="80645" y="321818"/>
                  </a:lnTo>
                  <a:lnTo>
                    <a:pt x="61975" y="325882"/>
                  </a:lnTo>
                  <a:lnTo>
                    <a:pt x="56642" y="326263"/>
                  </a:lnTo>
                  <a:lnTo>
                    <a:pt x="15875" y="322961"/>
                  </a:lnTo>
                  <a:lnTo>
                    <a:pt x="0" y="312420"/>
                  </a:lnTo>
                  <a:lnTo>
                    <a:pt x="127" y="310134"/>
                  </a:lnTo>
                  <a:lnTo>
                    <a:pt x="15494" y="11811"/>
                  </a:lnTo>
                  <a:lnTo>
                    <a:pt x="39750" y="0"/>
                  </a:lnTo>
                  <a:lnTo>
                    <a:pt x="45466" y="0"/>
                  </a:lnTo>
                  <a:lnTo>
                    <a:pt x="52324" y="381"/>
                  </a:lnTo>
                  <a:lnTo>
                    <a:pt x="59436" y="762"/>
                  </a:lnTo>
                  <a:lnTo>
                    <a:pt x="65405" y="1270"/>
                  </a:lnTo>
                  <a:lnTo>
                    <a:pt x="70104" y="2159"/>
                  </a:lnTo>
                  <a:lnTo>
                    <a:pt x="74675" y="2921"/>
                  </a:lnTo>
                  <a:lnTo>
                    <a:pt x="78232" y="3937"/>
                  </a:lnTo>
                  <a:lnTo>
                    <a:pt x="80772" y="5207"/>
                  </a:lnTo>
                  <a:lnTo>
                    <a:pt x="83312" y="6477"/>
                  </a:lnTo>
                  <a:lnTo>
                    <a:pt x="85090" y="7874"/>
                  </a:lnTo>
                  <a:lnTo>
                    <a:pt x="86106" y="9652"/>
                  </a:lnTo>
                  <a:lnTo>
                    <a:pt x="87122" y="11303"/>
                  </a:lnTo>
                  <a:lnTo>
                    <a:pt x="87630" y="13335"/>
                  </a:lnTo>
                  <a:lnTo>
                    <a:pt x="87503" y="15621"/>
                  </a:lnTo>
                  <a:lnTo>
                    <a:pt x="85725" y="50038"/>
                  </a:lnTo>
                  <a:lnTo>
                    <a:pt x="124926" y="19355"/>
                  </a:lnTo>
                  <a:lnTo>
                    <a:pt x="164719" y="3794"/>
                  </a:lnTo>
                  <a:lnTo>
                    <a:pt x="178339" y="1998"/>
                  </a:lnTo>
                  <a:lnTo>
                    <a:pt x="192150" y="1905"/>
                  </a:lnTo>
                  <a:close/>
                </a:path>
              </a:pathLst>
            </a:custGeom>
            <a:ln w="9144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684264" y="3447287"/>
              <a:ext cx="390905" cy="5631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729569" y="3492754"/>
              <a:ext cx="302260" cy="474980"/>
            </a:xfrm>
            <a:custGeom>
              <a:avLst/>
              <a:gdLst/>
              <a:ahLst/>
              <a:cxnLst/>
              <a:rect l="l" t="t" r="r" b="b"/>
              <a:pathLst>
                <a:path w="302259" h="474979">
                  <a:moveTo>
                    <a:pt x="128303" y="137668"/>
                  </a:moveTo>
                  <a:lnTo>
                    <a:pt x="84762" y="145043"/>
                  </a:lnTo>
                  <a:lnTo>
                    <a:pt x="49880" y="165385"/>
                  </a:lnTo>
                  <a:lnTo>
                    <a:pt x="24189" y="197328"/>
                  </a:lnTo>
                  <a:lnTo>
                    <a:pt x="7526" y="240030"/>
                  </a:lnTo>
                  <a:lnTo>
                    <a:pt x="168" y="292357"/>
                  </a:lnTo>
                  <a:lnTo>
                    <a:pt x="0" y="314338"/>
                  </a:lnTo>
                  <a:lnTo>
                    <a:pt x="505" y="328146"/>
                  </a:lnTo>
                  <a:lnTo>
                    <a:pt x="7399" y="374777"/>
                  </a:lnTo>
                  <a:lnTo>
                    <a:pt x="22526" y="415353"/>
                  </a:lnTo>
                  <a:lnTo>
                    <a:pt x="46975" y="446849"/>
                  </a:lnTo>
                  <a:lnTo>
                    <a:pt x="81091" y="467776"/>
                  </a:lnTo>
                  <a:lnTo>
                    <a:pt x="126525" y="474599"/>
                  </a:lnTo>
                  <a:lnTo>
                    <a:pt x="141525" y="473551"/>
                  </a:lnTo>
                  <a:lnTo>
                    <a:pt x="182405" y="460121"/>
                  </a:lnTo>
                  <a:lnTo>
                    <a:pt x="218731" y="432885"/>
                  </a:lnTo>
                  <a:lnTo>
                    <a:pt x="230284" y="421005"/>
                  </a:lnTo>
                  <a:lnTo>
                    <a:pt x="301629" y="421005"/>
                  </a:lnTo>
                  <a:lnTo>
                    <a:pt x="301399" y="402971"/>
                  </a:lnTo>
                  <a:lnTo>
                    <a:pt x="146718" y="402971"/>
                  </a:lnTo>
                  <a:lnTo>
                    <a:pt x="138336" y="402613"/>
                  </a:lnTo>
                  <a:lnTo>
                    <a:pt x="103028" y="379521"/>
                  </a:lnTo>
                  <a:lnTo>
                    <a:pt x="88933" y="341503"/>
                  </a:lnTo>
                  <a:lnTo>
                    <a:pt x="85623" y="296169"/>
                  </a:lnTo>
                  <a:lnTo>
                    <a:pt x="86171" y="287416"/>
                  </a:lnTo>
                  <a:lnTo>
                    <a:pt x="95678" y="246645"/>
                  </a:lnTo>
                  <a:lnTo>
                    <a:pt x="123882" y="213681"/>
                  </a:lnTo>
                  <a:lnTo>
                    <a:pt x="145956" y="208788"/>
                  </a:lnTo>
                  <a:lnTo>
                    <a:pt x="298929" y="208788"/>
                  </a:lnTo>
                  <a:lnTo>
                    <a:pt x="298522" y="176784"/>
                  </a:lnTo>
                  <a:lnTo>
                    <a:pt x="214790" y="176784"/>
                  </a:lnTo>
                  <a:lnTo>
                    <a:pt x="204596" y="167643"/>
                  </a:lnTo>
                  <a:lnTo>
                    <a:pt x="194391" y="159670"/>
                  </a:lnTo>
                  <a:lnTo>
                    <a:pt x="152195" y="139922"/>
                  </a:lnTo>
                  <a:lnTo>
                    <a:pt x="140517" y="138140"/>
                  </a:lnTo>
                  <a:lnTo>
                    <a:pt x="128303" y="137668"/>
                  </a:lnTo>
                  <a:close/>
                </a:path>
                <a:path w="302259" h="474979">
                  <a:moveTo>
                    <a:pt x="301629" y="421005"/>
                  </a:moveTo>
                  <a:lnTo>
                    <a:pt x="230284" y="421005"/>
                  </a:lnTo>
                  <a:lnTo>
                    <a:pt x="230665" y="454152"/>
                  </a:lnTo>
                  <a:lnTo>
                    <a:pt x="230792" y="456692"/>
                  </a:lnTo>
                  <a:lnTo>
                    <a:pt x="231427" y="458724"/>
                  </a:lnTo>
                  <a:lnTo>
                    <a:pt x="232697" y="460375"/>
                  </a:lnTo>
                  <a:lnTo>
                    <a:pt x="233840" y="462026"/>
                  </a:lnTo>
                  <a:lnTo>
                    <a:pt x="235872" y="463423"/>
                  </a:lnTo>
                  <a:lnTo>
                    <a:pt x="238666" y="464439"/>
                  </a:lnTo>
                  <a:lnTo>
                    <a:pt x="241460" y="465582"/>
                  </a:lnTo>
                  <a:lnTo>
                    <a:pt x="245143" y="466344"/>
                  </a:lnTo>
                  <a:lnTo>
                    <a:pt x="254160" y="467106"/>
                  </a:lnTo>
                  <a:lnTo>
                    <a:pt x="259875" y="467233"/>
                  </a:lnTo>
                  <a:lnTo>
                    <a:pt x="266987" y="467106"/>
                  </a:lnTo>
                  <a:lnTo>
                    <a:pt x="273718" y="467106"/>
                  </a:lnTo>
                  <a:lnTo>
                    <a:pt x="300388" y="459486"/>
                  </a:lnTo>
                  <a:lnTo>
                    <a:pt x="301531" y="457835"/>
                  </a:lnTo>
                  <a:lnTo>
                    <a:pt x="302039" y="455803"/>
                  </a:lnTo>
                  <a:lnTo>
                    <a:pt x="301629" y="421005"/>
                  </a:lnTo>
                  <a:close/>
                </a:path>
                <a:path w="302259" h="474979">
                  <a:moveTo>
                    <a:pt x="298929" y="208788"/>
                  </a:moveTo>
                  <a:lnTo>
                    <a:pt x="145956" y="208788"/>
                  </a:lnTo>
                  <a:lnTo>
                    <a:pt x="154911" y="209434"/>
                  </a:lnTo>
                  <a:lnTo>
                    <a:pt x="163688" y="211582"/>
                  </a:lnTo>
                  <a:lnTo>
                    <a:pt x="197851" y="234950"/>
                  </a:lnTo>
                  <a:lnTo>
                    <a:pt x="217076" y="353949"/>
                  </a:lnTo>
                  <a:lnTo>
                    <a:pt x="211915" y="360449"/>
                  </a:lnTo>
                  <a:lnTo>
                    <a:pt x="180246" y="391922"/>
                  </a:lnTo>
                  <a:lnTo>
                    <a:pt x="152433" y="402971"/>
                  </a:lnTo>
                  <a:lnTo>
                    <a:pt x="301399" y="402971"/>
                  </a:lnTo>
                  <a:lnTo>
                    <a:pt x="298929" y="208788"/>
                  </a:lnTo>
                  <a:close/>
                </a:path>
                <a:path w="302259" h="474979">
                  <a:moveTo>
                    <a:pt x="262669" y="0"/>
                  </a:moveTo>
                  <a:lnTo>
                    <a:pt x="224442" y="3175"/>
                  </a:lnTo>
                  <a:lnTo>
                    <a:pt x="212758" y="12826"/>
                  </a:lnTo>
                  <a:lnTo>
                    <a:pt x="212758" y="15112"/>
                  </a:lnTo>
                  <a:lnTo>
                    <a:pt x="214790" y="176784"/>
                  </a:lnTo>
                  <a:lnTo>
                    <a:pt x="298522" y="176784"/>
                  </a:lnTo>
                  <a:lnTo>
                    <a:pt x="296465" y="15112"/>
                  </a:lnTo>
                  <a:lnTo>
                    <a:pt x="296451" y="11811"/>
                  </a:lnTo>
                  <a:lnTo>
                    <a:pt x="269527" y="254"/>
                  </a:lnTo>
                  <a:lnTo>
                    <a:pt x="262669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810501" y="3696969"/>
              <a:ext cx="140716" cy="20332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729476" y="3492754"/>
              <a:ext cx="302260" cy="474980"/>
            </a:xfrm>
            <a:custGeom>
              <a:avLst/>
              <a:gdLst/>
              <a:ahLst/>
              <a:cxnLst/>
              <a:rect l="l" t="t" r="r" b="b"/>
              <a:pathLst>
                <a:path w="302259" h="474979">
                  <a:moveTo>
                    <a:pt x="254507" y="126"/>
                  </a:moveTo>
                  <a:lnTo>
                    <a:pt x="293116" y="6223"/>
                  </a:lnTo>
                  <a:lnTo>
                    <a:pt x="296545" y="11811"/>
                  </a:lnTo>
                  <a:lnTo>
                    <a:pt x="296545" y="13970"/>
                  </a:lnTo>
                  <a:lnTo>
                    <a:pt x="302132" y="453263"/>
                  </a:lnTo>
                  <a:lnTo>
                    <a:pt x="302132" y="455803"/>
                  </a:lnTo>
                  <a:lnTo>
                    <a:pt x="301625" y="457835"/>
                  </a:lnTo>
                  <a:lnTo>
                    <a:pt x="300481" y="459486"/>
                  </a:lnTo>
                  <a:lnTo>
                    <a:pt x="299466" y="461264"/>
                  </a:lnTo>
                  <a:lnTo>
                    <a:pt x="284099" y="466217"/>
                  </a:lnTo>
                  <a:lnTo>
                    <a:pt x="279526" y="466725"/>
                  </a:lnTo>
                  <a:lnTo>
                    <a:pt x="273812" y="467106"/>
                  </a:lnTo>
                  <a:lnTo>
                    <a:pt x="267080" y="467106"/>
                  </a:lnTo>
                  <a:lnTo>
                    <a:pt x="259969" y="467233"/>
                  </a:lnTo>
                  <a:lnTo>
                    <a:pt x="238759" y="464439"/>
                  </a:lnTo>
                  <a:lnTo>
                    <a:pt x="235966" y="463423"/>
                  </a:lnTo>
                  <a:lnTo>
                    <a:pt x="233933" y="462026"/>
                  </a:lnTo>
                  <a:lnTo>
                    <a:pt x="232791" y="460375"/>
                  </a:lnTo>
                  <a:lnTo>
                    <a:pt x="231521" y="458724"/>
                  </a:lnTo>
                  <a:lnTo>
                    <a:pt x="230885" y="456692"/>
                  </a:lnTo>
                  <a:lnTo>
                    <a:pt x="230758" y="454152"/>
                  </a:lnTo>
                  <a:lnTo>
                    <a:pt x="230377" y="421005"/>
                  </a:lnTo>
                  <a:lnTo>
                    <a:pt x="218824" y="432885"/>
                  </a:lnTo>
                  <a:lnTo>
                    <a:pt x="182499" y="460121"/>
                  </a:lnTo>
                  <a:lnTo>
                    <a:pt x="141618" y="473551"/>
                  </a:lnTo>
                  <a:lnTo>
                    <a:pt x="126619" y="474599"/>
                  </a:lnTo>
                  <a:lnTo>
                    <a:pt x="110140" y="473975"/>
                  </a:lnTo>
                  <a:lnTo>
                    <a:pt x="68706" y="462153"/>
                  </a:lnTo>
                  <a:lnTo>
                    <a:pt x="37863" y="437471"/>
                  </a:lnTo>
                  <a:lnTo>
                    <a:pt x="16557" y="402780"/>
                  </a:lnTo>
                  <a:lnTo>
                    <a:pt x="4321" y="359630"/>
                  </a:lnTo>
                  <a:lnTo>
                    <a:pt x="0" y="311785"/>
                  </a:lnTo>
                  <a:lnTo>
                    <a:pt x="261" y="292357"/>
                  </a:lnTo>
                  <a:lnTo>
                    <a:pt x="7620" y="240030"/>
                  </a:lnTo>
                  <a:lnTo>
                    <a:pt x="24282" y="197328"/>
                  </a:lnTo>
                  <a:lnTo>
                    <a:pt x="49974" y="165385"/>
                  </a:lnTo>
                  <a:lnTo>
                    <a:pt x="84855" y="145043"/>
                  </a:lnTo>
                  <a:lnTo>
                    <a:pt x="128397" y="137668"/>
                  </a:lnTo>
                  <a:lnTo>
                    <a:pt x="140610" y="138140"/>
                  </a:lnTo>
                  <a:lnTo>
                    <a:pt x="184255" y="152888"/>
                  </a:lnTo>
                  <a:lnTo>
                    <a:pt x="214883" y="176784"/>
                  </a:lnTo>
                  <a:lnTo>
                    <a:pt x="212851" y="15112"/>
                  </a:lnTo>
                  <a:lnTo>
                    <a:pt x="212851" y="12826"/>
                  </a:lnTo>
                  <a:lnTo>
                    <a:pt x="213487" y="10795"/>
                  </a:lnTo>
                  <a:lnTo>
                    <a:pt x="234188" y="1397"/>
                  </a:lnTo>
                  <a:lnTo>
                    <a:pt x="239522" y="635"/>
                  </a:lnTo>
                  <a:lnTo>
                    <a:pt x="246252" y="254"/>
                  </a:lnTo>
                  <a:lnTo>
                    <a:pt x="254507" y="126"/>
                  </a:lnTo>
                  <a:close/>
                </a:path>
              </a:pathLst>
            </a:custGeom>
            <a:ln w="9144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053071" y="3567671"/>
              <a:ext cx="381761" cy="42597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098932" y="3613783"/>
              <a:ext cx="293370" cy="337185"/>
            </a:xfrm>
            <a:custGeom>
              <a:avLst/>
              <a:gdLst/>
              <a:ahLst/>
              <a:cxnLst/>
              <a:rect l="l" t="t" r="r" b="b"/>
              <a:pathLst>
                <a:path w="293370" h="337185">
                  <a:moveTo>
                    <a:pt x="157301" y="0"/>
                  </a:moveTo>
                  <a:lnTo>
                    <a:pt x="105872" y="6272"/>
                  </a:lnTo>
                  <a:lnTo>
                    <a:pt x="63517" y="24971"/>
                  </a:lnTo>
                  <a:lnTo>
                    <a:pt x="31228" y="54992"/>
                  </a:lnTo>
                  <a:lnTo>
                    <a:pt x="10046" y="95694"/>
                  </a:lnTo>
                  <a:lnTo>
                    <a:pt x="383" y="145893"/>
                  </a:lnTo>
                  <a:lnTo>
                    <a:pt x="0" y="166879"/>
                  </a:lnTo>
                  <a:lnTo>
                    <a:pt x="748" y="183897"/>
                  </a:lnTo>
                  <a:lnTo>
                    <a:pt x="6272" y="222759"/>
                  </a:lnTo>
                  <a:lnTo>
                    <a:pt x="23060" y="270335"/>
                  </a:lnTo>
                  <a:lnTo>
                    <a:pt x="50278" y="304928"/>
                  </a:lnTo>
                  <a:lnTo>
                    <a:pt x="87711" y="326896"/>
                  </a:lnTo>
                  <a:lnTo>
                    <a:pt x="135431" y="336409"/>
                  </a:lnTo>
                  <a:lnTo>
                    <a:pt x="153624" y="336847"/>
                  </a:lnTo>
                  <a:lnTo>
                    <a:pt x="172960" y="335916"/>
                  </a:lnTo>
                  <a:lnTo>
                    <a:pt x="214108" y="329947"/>
                  </a:lnTo>
                  <a:lnTo>
                    <a:pt x="254964" y="318021"/>
                  </a:lnTo>
                  <a:lnTo>
                    <a:pt x="286498" y="298324"/>
                  </a:lnTo>
                  <a:lnTo>
                    <a:pt x="287260" y="296673"/>
                  </a:lnTo>
                  <a:lnTo>
                    <a:pt x="287768" y="294514"/>
                  </a:lnTo>
                  <a:lnTo>
                    <a:pt x="288276" y="289561"/>
                  </a:lnTo>
                  <a:lnTo>
                    <a:pt x="288276" y="279655"/>
                  </a:lnTo>
                  <a:lnTo>
                    <a:pt x="288022" y="275464"/>
                  </a:lnTo>
                  <a:lnTo>
                    <a:pt x="287785" y="272385"/>
                  </a:lnTo>
                  <a:lnTo>
                    <a:pt x="165125" y="272385"/>
                  </a:lnTo>
                  <a:lnTo>
                    <a:pt x="155338" y="272099"/>
                  </a:lnTo>
                  <a:lnTo>
                    <a:pt x="116905" y="259330"/>
                  </a:lnTo>
                  <a:lnTo>
                    <a:pt x="92259" y="221579"/>
                  </a:lnTo>
                  <a:lnTo>
                    <a:pt x="87616" y="195200"/>
                  </a:lnTo>
                  <a:lnTo>
                    <a:pt x="276973" y="180341"/>
                  </a:lnTo>
                  <a:lnTo>
                    <a:pt x="283069" y="177420"/>
                  </a:lnTo>
                  <a:lnTo>
                    <a:pt x="291324" y="166879"/>
                  </a:lnTo>
                  <a:lnTo>
                    <a:pt x="293102" y="159132"/>
                  </a:lnTo>
                  <a:lnTo>
                    <a:pt x="292213" y="148972"/>
                  </a:lnTo>
                  <a:lnTo>
                    <a:pt x="291613" y="141098"/>
                  </a:lnTo>
                  <a:lnTo>
                    <a:pt x="83425" y="141098"/>
                  </a:lnTo>
                  <a:lnTo>
                    <a:pt x="83461" y="131319"/>
                  </a:lnTo>
                  <a:lnTo>
                    <a:pt x="92733" y="91858"/>
                  </a:lnTo>
                  <a:lnTo>
                    <a:pt x="120413" y="65363"/>
                  </a:lnTo>
                  <a:lnTo>
                    <a:pt x="141845" y="60326"/>
                  </a:lnTo>
                  <a:lnTo>
                    <a:pt x="270045" y="60326"/>
                  </a:lnTo>
                  <a:lnTo>
                    <a:pt x="266416" y="54008"/>
                  </a:lnTo>
                  <a:lnTo>
                    <a:pt x="240115" y="25360"/>
                  </a:lnTo>
                  <a:lnTo>
                    <a:pt x="204075" y="6732"/>
                  </a:lnTo>
                  <a:lnTo>
                    <a:pt x="174150" y="748"/>
                  </a:lnTo>
                  <a:lnTo>
                    <a:pt x="157301" y="0"/>
                  </a:lnTo>
                  <a:close/>
                </a:path>
                <a:path w="293370" h="337185">
                  <a:moveTo>
                    <a:pt x="276846" y="243460"/>
                  </a:moveTo>
                  <a:lnTo>
                    <a:pt x="274814" y="243714"/>
                  </a:lnTo>
                  <a:lnTo>
                    <a:pt x="271512" y="243968"/>
                  </a:lnTo>
                  <a:lnTo>
                    <a:pt x="267194" y="245365"/>
                  </a:lnTo>
                  <a:lnTo>
                    <a:pt x="229364" y="261193"/>
                  </a:lnTo>
                  <a:lnTo>
                    <a:pt x="186247" y="270883"/>
                  </a:lnTo>
                  <a:lnTo>
                    <a:pt x="165125" y="272385"/>
                  </a:lnTo>
                  <a:lnTo>
                    <a:pt x="287785" y="272385"/>
                  </a:lnTo>
                  <a:lnTo>
                    <a:pt x="283577" y="248413"/>
                  </a:lnTo>
                  <a:lnTo>
                    <a:pt x="282561" y="246381"/>
                  </a:lnTo>
                  <a:lnTo>
                    <a:pt x="281291" y="245111"/>
                  </a:lnTo>
                  <a:lnTo>
                    <a:pt x="278497" y="243841"/>
                  </a:lnTo>
                  <a:lnTo>
                    <a:pt x="276846" y="243460"/>
                  </a:lnTo>
                  <a:close/>
                </a:path>
                <a:path w="293370" h="337185">
                  <a:moveTo>
                    <a:pt x="270045" y="60326"/>
                  </a:moveTo>
                  <a:lnTo>
                    <a:pt x="141845" y="60326"/>
                  </a:lnTo>
                  <a:lnTo>
                    <a:pt x="156801" y="60424"/>
                  </a:lnTo>
                  <a:lnTo>
                    <a:pt x="169864" y="63200"/>
                  </a:lnTo>
                  <a:lnTo>
                    <a:pt x="203392" y="99982"/>
                  </a:lnTo>
                  <a:lnTo>
                    <a:pt x="208901" y="131319"/>
                  </a:lnTo>
                  <a:lnTo>
                    <a:pt x="83425" y="141098"/>
                  </a:lnTo>
                  <a:lnTo>
                    <a:pt x="291613" y="141098"/>
                  </a:lnTo>
                  <a:lnTo>
                    <a:pt x="283196" y="91489"/>
                  </a:lnTo>
                  <a:lnTo>
                    <a:pt x="273050" y="65557"/>
                  </a:lnTo>
                  <a:lnTo>
                    <a:pt x="270045" y="60326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177718" y="3669537"/>
              <a:ext cx="134687" cy="8991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098825" y="3613783"/>
              <a:ext cx="293370" cy="337185"/>
            </a:xfrm>
            <a:custGeom>
              <a:avLst/>
              <a:gdLst/>
              <a:ahLst/>
              <a:cxnLst/>
              <a:rect l="l" t="t" r="r" b="b"/>
              <a:pathLst>
                <a:path w="293370" h="337185">
                  <a:moveTo>
                    <a:pt x="139285" y="763"/>
                  </a:moveTo>
                  <a:lnTo>
                    <a:pt x="157408" y="0"/>
                  </a:lnTo>
                  <a:lnTo>
                    <a:pt x="174257" y="748"/>
                  </a:lnTo>
                  <a:lnTo>
                    <a:pt x="189845" y="2996"/>
                  </a:lnTo>
                  <a:lnTo>
                    <a:pt x="229296" y="17988"/>
                  </a:lnTo>
                  <a:lnTo>
                    <a:pt x="258818" y="43459"/>
                  </a:lnTo>
                  <a:lnTo>
                    <a:pt x="278731" y="78106"/>
                  </a:lnTo>
                  <a:lnTo>
                    <a:pt x="289589" y="120255"/>
                  </a:lnTo>
                  <a:lnTo>
                    <a:pt x="292320" y="148972"/>
                  </a:lnTo>
                  <a:lnTo>
                    <a:pt x="293209" y="159132"/>
                  </a:lnTo>
                  <a:lnTo>
                    <a:pt x="291431" y="166879"/>
                  </a:lnTo>
                  <a:lnTo>
                    <a:pt x="287240" y="172213"/>
                  </a:lnTo>
                  <a:lnTo>
                    <a:pt x="283176" y="177420"/>
                  </a:lnTo>
                  <a:lnTo>
                    <a:pt x="277080" y="180341"/>
                  </a:lnTo>
                  <a:lnTo>
                    <a:pt x="268952" y="180976"/>
                  </a:lnTo>
                  <a:lnTo>
                    <a:pt x="87723" y="195200"/>
                  </a:lnTo>
                  <a:lnTo>
                    <a:pt x="98129" y="236652"/>
                  </a:lnTo>
                  <a:lnTo>
                    <a:pt x="130347" y="266620"/>
                  </a:lnTo>
                  <a:lnTo>
                    <a:pt x="165232" y="272385"/>
                  </a:lnTo>
                  <a:lnTo>
                    <a:pt x="175734" y="271908"/>
                  </a:lnTo>
                  <a:lnTo>
                    <a:pt x="214215" y="265685"/>
                  </a:lnTo>
                  <a:lnTo>
                    <a:pt x="250410" y="253239"/>
                  </a:lnTo>
                  <a:lnTo>
                    <a:pt x="267301" y="245365"/>
                  </a:lnTo>
                  <a:lnTo>
                    <a:pt x="271619" y="243968"/>
                  </a:lnTo>
                  <a:lnTo>
                    <a:pt x="274921" y="243714"/>
                  </a:lnTo>
                  <a:lnTo>
                    <a:pt x="276953" y="243460"/>
                  </a:lnTo>
                  <a:lnTo>
                    <a:pt x="278604" y="243841"/>
                  </a:lnTo>
                  <a:lnTo>
                    <a:pt x="280001" y="244476"/>
                  </a:lnTo>
                  <a:lnTo>
                    <a:pt x="281398" y="245111"/>
                  </a:lnTo>
                  <a:lnTo>
                    <a:pt x="282668" y="246381"/>
                  </a:lnTo>
                  <a:lnTo>
                    <a:pt x="283684" y="248413"/>
                  </a:lnTo>
                  <a:lnTo>
                    <a:pt x="284700" y="250318"/>
                  </a:lnTo>
                  <a:lnTo>
                    <a:pt x="285589" y="253112"/>
                  </a:lnTo>
                  <a:lnTo>
                    <a:pt x="286224" y="256795"/>
                  </a:lnTo>
                  <a:lnTo>
                    <a:pt x="286859" y="260351"/>
                  </a:lnTo>
                  <a:lnTo>
                    <a:pt x="287367" y="264923"/>
                  </a:lnTo>
                  <a:lnTo>
                    <a:pt x="287748" y="270511"/>
                  </a:lnTo>
                  <a:lnTo>
                    <a:pt x="288129" y="275464"/>
                  </a:lnTo>
                  <a:lnTo>
                    <a:pt x="288383" y="279655"/>
                  </a:lnTo>
                  <a:lnTo>
                    <a:pt x="288383" y="283084"/>
                  </a:lnTo>
                  <a:lnTo>
                    <a:pt x="288510" y="286513"/>
                  </a:lnTo>
                  <a:lnTo>
                    <a:pt x="288383" y="289561"/>
                  </a:lnTo>
                  <a:lnTo>
                    <a:pt x="288129" y="291974"/>
                  </a:lnTo>
                  <a:lnTo>
                    <a:pt x="287875" y="294514"/>
                  </a:lnTo>
                  <a:lnTo>
                    <a:pt x="287367" y="296673"/>
                  </a:lnTo>
                  <a:lnTo>
                    <a:pt x="286605" y="298324"/>
                  </a:lnTo>
                  <a:lnTo>
                    <a:pt x="285843" y="300102"/>
                  </a:lnTo>
                  <a:lnTo>
                    <a:pt x="284827" y="301753"/>
                  </a:lnTo>
                  <a:lnTo>
                    <a:pt x="283430" y="303531"/>
                  </a:lnTo>
                  <a:lnTo>
                    <a:pt x="282160" y="305182"/>
                  </a:lnTo>
                  <a:lnTo>
                    <a:pt x="278350" y="307595"/>
                  </a:lnTo>
                  <a:lnTo>
                    <a:pt x="240379" y="323000"/>
                  </a:lnTo>
                  <a:lnTo>
                    <a:pt x="194308" y="333551"/>
                  </a:lnTo>
                  <a:lnTo>
                    <a:pt x="153731" y="336847"/>
                  </a:lnTo>
                  <a:lnTo>
                    <a:pt x="135538" y="336409"/>
                  </a:lnTo>
                  <a:lnTo>
                    <a:pt x="87818" y="326896"/>
                  </a:lnTo>
                  <a:lnTo>
                    <a:pt x="50385" y="304928"/>
                  </a:lnTo>
                  <a:lnTo>
                    <a:pt x="23167" y="270335"/>
                  </a:lnTo>
                  <a:lnTo>
                    <a:pt x="6379" y="222759"/>
                  </a:lnTo>
                  <a:lnTo>
                    <a:pt x="855" y="183897"/>
                  </a:lnTo>
                  <a:lnTo>
                    <a:pt x="0" y="164443"/>
                  </a:lnTo>
                  <a:lnTo>
                    <a:pt x="490" y="145893"/>
                  </a:lnTo>
                  <a:lnTo>
                    <a:pt x="10154" y="95694"/>
                  </a:lnTo>
                  <a:lnTo>
                    <a:pt x="31335" y="54992"/>
                  </a:lnTo>
                  <a:lnTo>
                    <a:pt x="63625" y="24971"/>
                  </a:lnTo>
                  <a:lnTo>
                    <a:pt x="105979" y="6272"/>
                  </a:lnTo>
                  <a:lnTo>
                    <a:pt x="122144" y="2809"/>
                  </a:lnTo>
                  <a:lnTo>
                    <a:pt x="139285" y="763"/>
                  </a:lnTo>
                  <a:close/>
                </a:path>
              </a:pathLst>
            </a:custGeom>
            <a:ln w="9144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562088" y="3377184"/>
              <a:ext cx="255257" cy="55549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608061" y="3423412"/>
              <a:ext cx="167005" cy="466090"/>
            </a:xfrm>
            <a:custGeom>
              <a:avLst/>
              <a:gdLst/>
              <a:ahLst/>
              <a:cxnLst/>
              <a:rect l="l" t="t" r="r" b="b"/>
              <a:pathLst>
                <a:path w="167004" h="466089">
                  <a:moveTo>
                    <a:pt x="125349" y="364489"/>
                  </a:moveTo>
                  <a:lnTo>
                    <a:pt x="117729" y="365125"/>
                  </a:lnTo>
                  <a:lnTo>
                    <a:pt x="99822" y="368426"/>
                  </a:lnTo>
                  <a:lnTo>
                    <a:pt x="92456" y="370586"/>
                  </a:lnTo>
                  <a:lnTo>
                    <a:pt x="86614" y="373380"/>
                  </a:lnTo>
                  <a:lnTo>
                    <a:pt x="80899" y="376046"/>
                  </a:lnTo>
                  <a:lnTo>
                    <a:pt x="76708" y="379730"/>
                  </a:lnTo>
                  <a:lnTo>
                    <a:pt x="73914" y="384175"/>
                  </a:lnTo>
                  <a:lnTo>
                    <a:pt x="70993" y="388619"/>
                  </a:lnTo>
                  <a:lnTo>
                    <a:pt x="69469" y="394207"/>
                  </a:lnTo>
                  <a:lnTo>
                    <a:pt x="68961" y="407162"/>
                  </a:lnTo>
                  <a:lnTo>
                    <a:pt x="69596" y="415036"/>
                  </a:lnTo>
                  <a:lnTo>
                    <a:pt x="71374" y="424306"/>
                  </a:lnTo>
                  <a:lnTo>
                    <a:pt x="73025" y="433324"/>
                  </a:lnTo>
                  <a:lnTo>
                    <a:pt x="97282" y="465074"/>
                  </a:lnTo>
                  <a:lnTo>
                    <a:pt x="109855" y="466089"/>
                  </a:lnTo>
                  <a:lnTo>
                    <a:pt x="117602" y="465581"/>
                  </a:lnTo>
                  <a:lnTo>
                    <a:pt x="154178" y="454532"/>
                  </a:lnTo>
                  <a:lnTo>
                    <a:pt x="166497" y="424052"/>
                  </a:lnTo>
                  <a:lnTo>
                    <a:pt x="165862" y="416306"/>
                  </a:lnTo>
                  <a:lnTo>
                    <a:pt x="164188" y="407162"/>
                  </a:lnTo>
                  <a:lnTo>
                    <a:pt x="162560" y="398018"/>
                  </a:lnTo>
                  <a:lnTo>
                    <a:pt x="137922" y="365632"/>
                  </a:lnTo>
                  <a:lnTo>
                    <a:pt x="131572" y="365125"/>
                  </a:lnTo>
                  <a:lnTo>
                    <a:pt x="125349" y="364489"/>
                  </a:lnTo>
                  <a:close/>
                </a:path>
                <a:path w="167004" h="466089">
                  <a:moveTo>
                    <a:pt x="69977" y="0"/>
                  </a:moveTo>
                  <a:lnTo>
                    <a:pt x="26035" y="6350"/>
                  </a:lnTo>
                  <a:lnTo>
                    <a:pt x="20447" y="8127"/>
                  </a:lnTo>
                  <a:lnTo>
                    <a:pt x="14732" y="9778"/>
                  </a:lnTo>
                  <a:lnTo>
                    <a:pt x="0" y="25526"/>
                  </a:lnTo>
                  <a:lnTo>
                    <a:pt x="508" y="28448"/>
                  </a:lnTo>
                  <a:lnTo>
                    <a:pt x="63881" y="325881"/>
                  </a:lnTo>
                  <a:lnTo>
                    <a:pt x="64516" y="328040"/>
                  </a:lnTo>
                  <a:lnTo>
                    <a:pt x="65532" y="329945"/>
                  </a:lnTo>
                  <a:lnTo>
                    <a:pt x="66929" y="331469"/>
                  </a:lnTo>
                  <a:lnTo>
                    <a:pt x="68326" y="333120"/>
                  </a:lnTo>
                  <a:lnTo>
                    <a:pt x="70485" y="334137"/>
                  </a:lnTo>
                  <a:lnTo>
                    <a:pt x="73533" y="334899"/>
                  </a:lnTo>
                  <a:lnTo>
                    <a:pt x="76454" y="335661"/>
                  </a:lnTo>
                  <a:lnTo>
                    <a:pt x="80264" y="335914"/>
                  </a:lnTo>
                  <a:lnTo>
                    <a:pt x="85090" y="335661"/>
                  </a:lnTo>
                  <a:lnTo>
                    <a:pt x="89789" y="335533"/>
                  </a:lnTo>
                  <a:lnTo>
                    <a:pt x="128016" y="326136"/>
                  </a:lnTo>
                  <a:lnTo>
                    <a:pt x="135382" y="318896"/>
                  </a:lnTo>
                  <a:lnTo>
                    <a:pt x="136144" y="316992"/>
                  </a:lnTo>
                  <a:lnTo>
                    <a:pt x="136525" y="314832"/>
                  </a:lnTo>
                  <a:lnTo>
                    <a:pt x="136271" y="312674"/>
                  </a:lnTo>
                  <a:lnTo>
                    <a:pt x="89976" y="11684"/>
                  </a:lnTo>
                  <a:lnTo>
                    <a:pt x="74676" y="253"/>
                  </a:lnTo>
                  <a:lnTo>
                    <a:pt x="69977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672451" y="3783330"/>
              <a:ext cx="106679" cy="1107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608061" y="3423412"/>
              <a:ext cx="136525" cy="335915"/>
            </a:xfrm>
            <a:custGeom>
              <a:avLst/>
              <a:gdLst/>
              <a:ahLst/>
              <a:cxnLst/>
              <a:rect l="l" t="t" r="r" b="b"/>
              <a:pathLst>
                <a:path w="136525" h="335914">
                  <a:moveTo>
                    <a:pt x="42164" y="3048"/>
                  </a:moveTo>
                  <a:lnTo>
                    <a:pt x="50927" y="1524"/>
                  </a:lnTo>
                  <a:lnTo>
                    <a:pt x="58166" y="508"/>
                  </a:lnTo>
                  <a:lnTo>
                    <a:pt x="64135" y="253"/>
                  </a:lnTo>
                  <a:lnTo>
                    <a:pt x="69977" y="0"/>
                  </a:lnTo>
                  <a:lnTo>
                    <a:pt x="136271" y="312674"/>
                  </a:lnTo>
                  <a:lnTo>
                    <a:pt x="136525" y="314832"/>
                  </a:lnTo>
                  <a:lnTo>
                    <a:pt x="136144" y="316992"/>
                  </a:lnTo>
                  <a:lnTo>
                    <a:pt x="135382" y="318896"/>
                  </a:lnTo>
                  <a:lnTo>
                    <a:pt x="134620" y="320929"/>
                  </a:lnTo>
                  <a:lnTo>
                    <a:pt x="119761" y="329311"/>
                  </a:lnTo>
                  <a:lnTo>
                    <a:pt x="115189" y="330835"/>
                  </a:lnTo>
                  <a:lnTo>
                    <a:pt x="85090" y="335661"/>
                  </a:lnTo>
                  <a:lnTo>
                    <a:pt x="80264" y="335914"/>
                  </a:lnTo>
                  <a:lnTo>
                    <a:pt x="76454" y="335661"/>
                  </a:lnTo>
                  <a:lnTo>
                    <a:pt x="73533" y="334899"/>
                  </a:lnTo>
                  <a:lnTo>
                    <a:pt x="70485" y="334137"/>
                  </a:lnTo>
                  <a:lnTo>
                    <a:pt x="68326" y="333120"/>
                  </a:lnTo>
                  <a:lnTo>
                    <a:pt x="66929" y="331469"/>
                  </a:lnTo>
                  <a:lnTo>
                    <a:pt x="65532" y="329945"/>
                  </a:lnTo>
                  <a:lnTo>
                    <a:pt x="64516" y="328040"/>
                  </a:lnTo>
                  <a:lnTo>
                    <a:pt x="63881" y="325881"/>
                  </a:lnTo>
                  <a:lnTo>
                    <a:pt x="508" y="28448"/>
                  </a:lnTo>
                  <a:lnTo>
                    <a:pt x="0" y="25526"/>
                  </a:lnTo>
                  <a:lnTo>
                    <a:pt x="127" y="22987"/>
                  </a:lnTo>
                  <a:lnTo>
                    <a:pt x="20447" y="8127"/>
                  </a:lnTo>
                  <a:lnTo>
                    <a:pt x="26035" y="6350"/>
                  </a:lnTo>
                  <a:lnTo>
                    <a:pt x="33401" y="4699"/>
                  </a:lnTo>
                  <a:lnTo>
                    <a:pt x="42164" y="3048"/>
                  </a:lnTo>
                  <a:close/>
                </a:path>
              </a:pathLst>
            </a:custGeom>
            <a:ln w="9144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EE7DC81-3433-483F-B7D9-84A27DCD52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20" b="2387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FA5ABE3-20CC-48D4-84C1-0910EEEFD0B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429000" y="1905000"/>
            <a:ext cx="6522720" cy="494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86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5339" y="570433"/>
            <a:ext cx="7179309" cy="1301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5015"/>
              </a:lnSpc>
              <a:spcBef>
                <a:spcPts val="105"/>
              </a:spcBef>
            </a:pPr>
            <a:r>
              <a:rPr sz="4400" u="heavy" spc="-30" dirty="0">
                <a:uFill>
                  <a:solidFill>
                    <a:srgbClr val="000000"/>
                  </a:solidFill>
                </a:uFill>
              </a:rPr>
              <a:t>Procesverslag</a:t>
            </a:r>
            <a:endParaRPr sz="4400"/>
          </a:p>
          <a:p>
            <a:pPr marL="12700">
              <a:lnSpc>
                <a:spcPts val="5015"/>
              </a:lnSpc>
            </a:pPr>
            <a:r>
              <a:rPr sz="4400" spc="-10" dirty="0"/>
              <a:t>uitwerking </a:t>
            </a:r>
            <a:r>
              <a:rPr sz="4400" spc="-25" dirty="0"/>
              <a:t>van </a:t>
            </a:r>
            <a:r>
              <a:rPr sz="4400" dirty="0"/>
              <a:t>jouw</a:t>
            </a:r>
            <a:r>
              <a:rPr sz="4400" spc="-5" dirty="0"/>
              <a:t> </a:t>
            </a:r>
            <a:r>
              <a:rPr sz="4400" spc="-15" dirty="0"/>
              <a:t>onderzoek;</a:t>
            </a:r>
            <a:endParaRPr sz="4400"/>
          </a:p>
        </p:txBody>
      </p:sp>
      <p:grpSp>
        <p:nvGrpSpPr>
          <p:cNvPr id="3" name="object 3"/>
          <p:cNvGrpSpPr/>
          <p:nvPr/>
        </p:nvGrpSpPr>
        <p:grpSpPr>
          <a:xfrm>
            <a:off x="8905049" y="0"/>
            <a:ext cx="3287395" cy="6858000"/>
            <a:chOff x="8905049" y="0"/>
            <a:chExt cx="3287395" cy="6858000"/>
          </a:xfrm>
        </p:grpSpPr>
        <p:sp>
          <p:nvSpPr>
            <p:cNvPr id="4" name="object 4"/>
            <p:cNvSpPr/>
            <p:nvPr/>
          </p:nvSpPr>
          <p:spPr>
            <a:xfrm>
              <a:off x="10088879" y="0"/>
              <a:ext cx="2103120" cy="6858000"/>
            </a:xfrm>
            <a:custGeom>
              <a:avLst/>
              <a:gdLst/>
              <a:ahLst/>
              <a:cxnLst/>
              <a:rect l="l" t="t" r="r" b="b"/>
              <a:pathLst>
                <a:path w="2103120" h="6858000">
                  <a:moveTo>
                    <a:pt x="210312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103120" y="6858000"/>
                  </a:lnTo>
                  <a:lnTo>
                    <a:pt x="2103120" y="0"/>
                  </a:lnTo>
                  <a:close/>
                </a:path>
              </a:pathLst>
            </a:custGeom>
            <a:solidFill>
              <a:srgbClr val="4356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916161" y="2359914"/>
              <a:ext cx="2139950" cy="2139950"/>
            </a:xfrm>
            <a:custGeom>
              <a:avLst/>
              <a:gdLst/>
              <a:ahLst/>
              <a:cxnLst/>
              <a:rect l="l" t="t" r="r" b="b"/>
              <a:pathLst>
                <a:path w="2139950" h="2139950">
                  <a:moveTo>
                    <a:pt x="1069848" y="0"/>
                  </a:moveTo>
                  <a:lnTo>
                    <a:pt x="1022197" y="1042"/>
                  </a:lnTo>
                  <a:lnTo>
                    <a:pt x="975079" y="4141"/>
                  </a:lnTo>
                  <a:lnTo>
                    <a:pt x="928538" y="9252"/>
                  </a:lnTo>
                  <a:lnTo>
                    <a:pt x="882618" y="16332"/>
                  </a:lnTo>
                  <a:lnTo>
                    <a:pt x="837361" y="25337"/>
                  </a:lnTo>
                  <a:lnTo>
                    <a:pt x="792812" y="36225"/>
                  </a:lnTo>
                  <a:lnTo>
                    <a:pt x="749014" y="48951"/>
                  </a:lnTo>
                  <a:lnTo>
                    <a:pt x="706010" y="63472"/>
                  </a:lnTo>
                  <a:lnTo>
                    <a:pt x="663844" y="79745"/>
                  </a:lnTo>
                  <a:lnTo>
                    <a:pt x="622559" y="97725"/>
                  </a:lnTo>
                  <a:lnTo>
                    <a:pt x="582199" y="117370"/>
                  </a:lnTo>
                  <a:lnTo>
                    <a:pt x="542808" y="138636"/>
                  </a:lnTo>
                  <a:lnTo>
                    <a:pt x="504428" y="161480"/>
                  </a:lnTo>
                  <a:lnTo>
                    <a:pt x="467104" y="185857"/>
                  </a:lnTo>
                  <a:lnTo>
                    <a:pt x="430879" y="211725"/>
                  </a:lnTo>
                  <a:lnTo>
                    <a:pt x="395796" y="239040"/>
                  </a:lnTo>
                  <a:lnTo>
                    <a:pt x="361899" y="267758"/>
                  </a:lnTo>
                  <a:lnTo>
                    <a:pt x="329231" y="297837"/>
                  </a:lnTo>
                  <a:lnTo>
                    <a:pt x="297837" y="329231"/>
                  </a:lnTo>
                  <a:lnTo>
                    <a:pt x="267758" y="361899"/>
                  </a:lnTo>
                  <a:lnTo>
                    <a:pt x="239040" y="395796"/>
                  </a:lnTo>
                  <a:lnTo>
                    <a:pt x="211725" y="430879"/>
                  </a:lnTo>
                  <a:lnTo>
                    <a:pt x="185857" y="467104"/>
                  </a:lnTo>
                  <a:lnTo>
                    <a:pt x="161480" y="504428"/>
                  </a:lnTo>
                  <a:lnTo>
                    <a:pt x="138636" y="542808"/>
                  </a:lnTo>
                  <a:lnTo>
                    <a:pt x="117370" y="582199"/>
                  </a:lnTo>
                  <a:lnTo>
                    <a:pt x="97725" y="622559"/>
                  </a:lnTo>
                  <a:lnTo>
                    <a:pt x="79745" y="663844"/>
                  </a:lnTo>
                  <a:lnTo>
                    <a:pt x="63472" y="706010"/>
                  </a:lnTo>
                  <a:lnTo>
                    <a:pt x="48951" y="749014"/>
                  </a:lnTo>
                  <a:lnTo>
                    <a:pt x="36225" y="792812"/>
                  </a:lnTo>
                  <a:lnTo>
                    <a:pt x="25337" y="837361"/>
                  </a:lnTo>
                  <a:lnTo>
                    <a:pt x="16332" y="882618"/>
                  </a:lnTo>
                  <a:lnTo>
                    <a:pt x="9252" y="928538"/>
                  </a:lnTo>
                  <a:lnTo>
                    <a:pt x="4141" y="975079"/>
                  </a:lnTo>
                  <a:lnTo>
                    <a:pt x="1042" y="1022197"/>
                  </a:lnTo>
                  <a:lnTo>
                    <a:pt x="0" y="1069848"/>
                  </a:lnTo>
                  <a:lnTo>
                    <a:pt x="1042" y="1117498"/>
                  </a:lnTo>
                  <a:lnTo>
                    <a:pt x="4141" y="1164616"/>
                  </a:lnTo>
                  <a:lnTo>
                    <a:pt x="9252" y="1211157"/>
                  </a:lnTo>
                  <a:lnTo>
                    <a:pt x="16332" y="1257077"/>
                  </a:lnTo>
                  <a:lnTo>
                    <a:pt x="25337" y="1302334"/>
                  </a:lnTo>
                  <a:lnTo>
                    <a:pt x="36225" y="1346883"/>
                  </a:lnTo>
                  <a:lnTo>
                    <a:pt x="48951" y="1390681"/>
                  </a:lnTo>
                  <a:lnTo>
                    <a:pt x="63472" y="1433685"/>
                  </a:lnTo>
                  <a:lnTo>
                    <a:pt x="79745" y="1475851"/>
                  </a:lnTo>
                  <a:lnTo>
                    <a:pt x="97725" y="1517136"/>
                  </a:lnTo>
                  <a:lnTo>
                    <a:pt x="117370" y="1557496"/>
                  </a:lnTo>
                  <a:lnTo>
                    <a:pt x="138636" y="1596887"/>
                  </a:lnTo>
                  <a:lnTo>
                    <a:pt x="161480" y="1635267"/>
                  </a:lnTo>
                  <a:lnTo>
                    <a:pt x="185857" y="1672591"/>
                  </a:lnTo>
                  <a:lnTo>
                    <a:pt x="211725" y="1708816"/>
                  </a:lnTo>
                  <a:lnTo>
                    <a:pt x="239040" y="1743899"/>
                  </a:lnTo>
                  <a:lnTo>
                    <a:pt x="267758" y="1777796"/>
                  </a:lnTo>
                  <a:lnTo>
                    <a:pt x="297837" y="1810464"/>
                  </a:lnTo>
                  <a:lnTo>
                    <a:pt x="329231" y="1841858"/>
                  </a:lnTo>
                  <a:lnTo>
                    <a:pt x="361899" y="1871937"/>
                  </a:lnTo>
                  <a:lnTo>
                    <a:pt x="395796" y="1900655"/>
                  </a:lnTo>
                  <a:lnTo>
                    <a:pt x="430879" y="1927970"/>
                  </a:lnTo>
                  <a:lnTo>
                    <a:pt x="467104" y="1953838"/>
                  </a:lnTo>
                  <a:lnTo>
                    <a:pt x="504428" y="1978215"/>
                  </a:lnTo>
                  <a:lnTo>
                    <a:pt x="542808" y="2001059"/>
                  </a:lnTo>
                  <a:lnTo>
                    <a:pt x="582199" y="2022325"/>
                  </a:lnTo>
                  <a:lnTo>
                    <a:pt x="622559" y="2041970"/>
                  </a:lnTo>
                  <a:lnTo>
                    <a:pt x="663844" y="2059950"/>
                  </a:lnTo>
                  <a:lnTo>
                    <a:pt x="706010" y="2076223"/>
                  </a:lnTo>
                  <a:lnTo>
                    <a:pt x="749014" y="2090744"/>
                  </a:lnTo>
                  <a:lnTo>
                    <a:pt x="792812" y="2103470"/>
                  </a:lnTo>
                  <a:lnTo>
                    <a:pt x="837361" y="2114358"/>
                  </a:lnTo>
                  <a:lnTo>
                    <a:pt x="882618" y="2123363"/>
                  </a:lnTo>
                  <a:lnTo>
                    <a:pt x="928538" y="2130443"/>
                  </a:lnTo>
                  <a:lnTo>
                    <a:pt x="975079" y="2135554"/>
                  </a:lnTo>
                  <a:lnTo>
                    <a:pt x="1022197" y="2138653"/>
                  </a:lnTo>
                  <a:lnTo>
                    <a:pt x="1069848" y="2139696"/>
                  </a:lnTo>
                  <a:lnTo>
                    <a:pt x="1117498" y="2138653"/>
                  </a:lnTo>
                  <a:lnTo>
                    <a:pt x="1164616" y="2135554"/>
                  </a:lnTo>
                  <a:lnTo>
                    <a:pt x="1211157" y="2130443"/>
                  </a:lnTo>
                  <a:lnTo>
                    <a:pt x="1257077" y="2123363"/>
                  </a:lnTo>
                  <a:lnTo>
                    <a:pt x="1302334" y="2114358"/>
                  </a:lnTo>
                  <a:lnTo>
                    <a:pt x="1346883" y="2103470"/>
                  </a:lnTo>
                  <a:lnTo>
                    <a:pt x="1390681" y="2090744"/>
                  </a:lnTo>
                  <a:lnTo>
                    <a:pt x="1433685" y="2076223"/>
                  </a:lnTo>
                  <a:lnTo>
                    <a:pt x="1475851" y="2059950"/>
                  </a:lnTo>
                  <a:lnTo>
                    <a:pt x="1517136" y="2041970"/>
                  </a:lnTo>
                  <a:lnTo>
                    <a:pt x="1557496" y="2022325"/>
                  </a:lnTo>
                  <a:lnTo>
                    <a:pt x="1596887" y="2001059"/>
                  </a:lnTo>
                  <a:lnTo>
                    <a:pt x="1635267" y="1978215"/>
                  </a:lnTo>
                  <a:lnTo>
                    <a:pt x="1672591" y="1953838"/>
                  </a:lnTo>
                  <a:lnTo>
                    <a:pt x="1708816" y="1927970"/>
                  </a:lnTo>
                  <a:lnTo>
                    <a:pt x="1743899" y="1900655"/>
                  </a:lnTo>
                  <a:lnTo>
                    <a:pt x="1777796" y="1871937"/>
                  </a:lnTo>
                  <a:lnTo>
                    <a:pt x="1810464" y="1841858"/>
                  </a:lnTo>
                  <a:lnTo>
                    <a:pt x="1841858" y="1810464"/>
                  </a:lnTo>
                  <a:lnTo>
                    <a:pt x="1871937" y="1777796"/>
                  </a:lnTo>
                  <a:lnTo>
                    <a:pt x="1900655" y="1743899"/>
                  </a:lnTo>
                  <a:lnTo>
                    <a:pt x="1927970" y="1708816"/>
                  </a:lnTo>
                  <a:lnTo>
                    <a:pt x="1953838" y="1672591"/>
                  </a:lnTo>
                  <a:lnTo>
                    <a:pt x="1978215" y="1635267"/>
                  </a:lnTo>
                  <a:lnTo>
                    <a:pt x="2001059" y="1596887"/>
                  </a:lnTo>
                  <a:lnTo>
                    <a:pt x="2022325" y="1557496"/>
                  </a:lnTo>
                  <a:lnTo>
                    <a:pt x="2041970" y="1517136"/>
                  </a:lnTo>
                  <a:lnTo>
                    <a:pt x="2059950" y="1475851"/>
                  </a:lnTo>
                  <a:lnTo>
                    <a:pt x="2076223" y="1433685"/>
                  </a:lnTo>
                  <a:lnTo>
                    <a:pt x="2090744" y="1390681"/>
                  </a:lnTo>
                  <a:lnTo>
                    <a:pt x="2103470" y="1346883"/>
                  </a:lnTo>
                  <a:lnTo>
                    <a:pt x="2114358" y="1302334"/>
                  </a:lnTo>
                  <a:lnTo>
                    <a:pt x="2123363" y="1257077"/>
                  </a:lnTo>
                  <a:lnTo>
                    <a:pt x="2130443" y="1211157"/>
                  </a:lnTo>
                  <a:lnTo>
                    <a:pt x="2135554" y="1164616"/>
                  </a:lnTo>
                  <a:lnTo>
                    <a:pt x="2138653" y="1117498"/>
                  </a:lnTo>
                  <a:lnTo>
                    <a:pt x="2139696" y="1069848"/>
                  </a:lnTo>
                  <a:lnTo>
                    <a:pt x="2138653" y="1022197"/>
                  </a:lnTo>
                  <a:lnTo>
                    <a:pt x="2135554" y="975079"/>
                  </a:lnTo>
                  <a:lnTo>
                    <a:pt x="2130443" y="928538"/>
                  </a:lnTo>
                  <a:lnTo>
                    <a:pt x="2123363" y="882618"/>
                  </a:lnTo>
                  <a:lnTo>
                    <a:pt x="2114358" y="837361"/>
                  </a:lnTo>
                  <a:lnTo>
                    <a:pt x="2103470" y="792812"/>
                  </a:lnTo>
                  <a:lnTo>
                    <a:pt x="2090744" y="749014"/>
                  </a:lnTo>
                  <a:lnTo>
                    <a:pt x="2076223" y="706010"/>
                  </a:lnTo>
                  <a:lnTo>
                    <a:pt x="2059950" y="663844"/>
                  </a:lnTo>
                  <a:lnTo>
                    <a:pt x="2041970" y="622559"/>
                  </a:lnTo>
                  <a:lnTo>
                    <a:pt x="2022325" y="582199"/>
                  </a:lnTo>
                  <a:lnTo>
                    <a:pt x="2001059" y="542808"/>
                  </a:lnTo>
                  <a:lnTo>
                    <a:pt x="1978215" y="504428"/>
                  </a:lnTo>
                  <a:lnTo>
                    <a:pt x="1953838" y="467104"/>
                  </a:lnTo>
                  <a:lnTo>
                    <a:pt x="1927970" y="430879"/>
                  </a:lnTo>
                  <a:lnTo>
                    <a:pt x="1900655" y="395796"/>
                  </a:lnTo>
                  <a:lnTo>
                    <a:pt x="1871937" y="361899"/>
                  </a:lnTo>
                  <a:lnTo>
                    <a:pt x="1841858" y="329231"/>
                  </a:lnTo>
                  <a:lnTo>
                    <a:pt x="1810464" y="297837"/>
                  </a:lnTo>
                  <a:lnTo>
                    <a:pt x="1777796" y="267758"/>
                  </a:lnTo>
                  <a:lnTo>
                    <a:pt x="1743899" y="239040"/>
                  </a:lnTo>
                  <a:lnTo>
                    <a:pt x="1708816" y="211725"/>
                  </a:lnTo>
                  <a:lnTo>
                    <a:pt x="1672591" y="185857"/>
                  </a:lnTo>
                  <a:lnTo>
                    <a:pt x="1635267" y="161480"/>
                  </a:lnTo>
                  <a:lnTo>
                    <a:pt x="1596887" y="138636"/>
                  </a:lnTo>
                  <a:lnTo>
                    <a:pt x="1557496" y="117370"/>
                  </a:lnTo>
                  <a:lnTo>
                    <a:pt x="1517136" y="97725"/>
                  </a:lnTo>
                  <a:lnTo>
                    <a:pt x="1475851" y="79745"/>
                  </a:lnTo>
                  <a:lnTo>
                    <a:pt x="1433685" y="63472"/>
                  </a:lnTo>
                  <a:lnTo>
                    <a:pt x="1390681" y="48951"/>
                  </a:lnTo>
                  <a:lnTo>
                    <a:pt x="1346883" y="36225"/>
                  </a:lnTo>
                  <a:lnTo>
                    <a:pt x="1302334" y="25337"/>
                  </a:lnTo>
                  <a:lnTo>
                    <a:pt x="1257077" y="16332"/>
                  </a:lnTo>
                  <a:lnTo>
                    <a:pt x="1211157" y="9252"/>
                  </a:lnTo>
                  <a:lnTo>
                    <a:pt x="1164616" y="4141"/>
                  </a:lnTo>
                  <a:lnTo>
                    <a:pt x="1117498" y="1042"/>
                  </a:lnTo>
                  <a:lnTo>
                    <a:pt x="10698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16161" y="2359914"/>
              <a:ext cx="2139950" cy="2139950"/>
            </a:xfrm>
            <a:custGeom>
              <a:avLst/>
              <a:gdLst/>
              <a:ahLst/>
              <a:cxnLst/>
              <a:rect l="l" t="t" r="r" b="b"/>
              <a:pathLst>
                <a:path w="2139950" h="2139950">
                  <a:moveTo>
                    <a:pt x="0" y="1069848"/>
                  </a:moveTo>
                  <a:lnTo>
                    <a:pt x="1042" y="1022197"/>
                  </a:lnTo>
                  <a:lnTo>
                    <a:pt x="4141" y="975079"/>
                  </a:lnTo>
                  <a:lnTo>
                    <a:pt x="9252" y="928538"/>
                  </a:lnTo>
                  <a:lnTo>
                    <a:pt x="16332" y="882618"/>
                  </a:lnTo>
                  <a:lnTo>
                    <a:pt x="25337" y="837361"/>
                  </a:lnTo>
                  <a:lnTo>
                    <a:pt x="36225" y="792812"/>
                  </a:lnTo>
                  <a:lnTo>
                    <a:pt x="48951" y="749014"/>
                  </a:lnTo>
                  <a:lnTo>
                    <a:pt x="63472" y="706010"/>
                  </a:lnTo>
                  <a:lnTo>
                    <a:pt x="79745" y="663844"/>
                  </a:lnTo>
                  <a:lnTo>
                    <a:pt x="97725" y="622559"/>
                  </a:lnTo>
                  <a:lnTo>
                    <a:pt x="117370" y="582199"/>
                  </a:lnTo>
                  <a:lnTo>
                    <a:pt x="138636" y="542808"/>
                  </a:lnTo>
                  <a:lnTo>
                    <a:pt x="161480" y="504428"/>
                  </a:lnTo>
                  <a:lnTo>
                    <a:pt x="185857" y="467104"/>
                  </a:lnTo>
                  <a:lnTo>
                    <a:pt x="211725" y="430879"/>
                  </a:lnTo>
                  <a:lnTo>
                    <a:pt x="239040" y="395796"/>
                  </a:lnTo>
                  <a:lnTo>
                    <a:pt x="267758" y="361899"/>
                  </a:lnTo>
                  <a:lnTo>
                    <a:pt x="297837" y="329231"/>
                  </a:lnTo>
                  <a:lnTo>
                    <a:pt x="329231" y="297837"/>
                  </a:lnTo>
                  <a:lnTo>
                    <a:pt x="361899" y="267758"/>
                  </a:lnTo>
                  <a:lnTo>
                    <a:pt x="395796" y="239040"/>
                  </a:lnTo>
                  <a:lnTo>
                    <a:pt x="430879" y="211725"/>
                  </a:lnTo>
                  <a:lnTo>
                    <a:pt x="467104" y="185857"/>
                  </a:lnTo>
                  <a:lnTo>
                    <a:pt x="504428" y="161480"/>
                  </a:lnTo>
                  <a:lnTo>
                    <a:pt x="542808" y="138636"/>
                  </a:lnTo>
                  <a:lnTo>
                    <a:pt x="582199" y="117370"/>
                  </a:lnTo>
                  <a:lnTo>
                    <a:pt x="622559" y="97725"/>
                  </a:lnTo>
                  <a:lnTo>
                    <a:pt x="663844" y="79745"/>
                  </a:lnTo>
                  <a:lnTo>
                    <a:pt x="706010" y="63472"/>
                  </a:lnTo>
                  <a:lnTo>
                    <a:pt x="749014" y="48951"/>
                  </a:lnTo>
                  <a:lnTo>
                    <a:pt x="792812" y="36225"/>
                  </a:lnTo>
                  <a:lnTo>
                    <a:pt x="837361" y="25337"/>
                  </a:lnTo>
                  <a:lnTo>
                    <a:pt x="882618" y="16332"/>
                  </a:lnTo>
                  <a:lnTo>
                    <a:pt x="928538" y="9252"/>
                  </a:lnTo>
                  <a:lnTo>
                    <a:pt x="975079" y="4141"/>
                  </a:lnTo>
                  <a:lnTo>
                    <a:pt x="1022197" y="1042"/>
                  </a:lnTo>
                  <a:lnTo>
                    <a:pt x="1069848" y="0"/>
                  </a:lnTo>
                  <a:lnTo>
                    <a:pt x="1117498" y="1042"/>
                  </a:lnTo>
                  <a:lnTo>
                    <a:pt x="1164616" y="4141"/>
                  </a:lnTo>
                  <a:lnTo>
                    <a:pt x="1211157" y="9252"/>
                  </a:lnTo>
                  <a:lnTo>
                    <a:pt x="1257077" y="16332"/>
                  </a:lnTo>
                  <a:lnTo>
                    <a:pt x="1302334" y="25337"/>
                  </a:lnTo>
                  <a:lnTo>
                    <a:pt x="1346883" y="36225"/>
                  </a:lnTo>
                  <a:lnTo>
                    <a:pt x="1390681" y="48951"/>
                  </a:lnTo>
                  <a:lnTo>
                    <a:pt x="1433685" y="63472"/>
                  </a:lnTo>
                  <a:lnTo>
                    <a:pt x="1475851" y="79745"/>
                  </a:lnTo>
                  <a:lnTo>
                    <a:pt x="1517136" y="97725"/>
                  </a:lnTo>
                  <a:lnTo>
                    <a:pt x="1557496" y="117370"/>
                  </a:lnTo>
                  <a:lnTo>
                    <a:pt x="1596887" y="138636"/>
                  </a:lnTo>
                  <a:lnTo>
                    <a:pt x="1635267" y="161480"/>
                  </a:lnTo>
                  <a:lnTo>
                    <a:pt x="1672591" y="185857"/>
                  </a:lnTo>
                  <a:lnTo>
                    <a:pt x="1708816" y="211725"/>
                  </a:lnTo>
                  <a:lnTo>
                    <a:pt x="1743899" y="239040"/>
                  </a:lnTo>
                  <a:lnTo>
                    <a:pt x="1777796" y="267758"/>
                  </a:lnTo>
                  <a:lnTo>
                    <a:pt x="1810464" y="297837"/>
                  </a:lnTo>
                  <a:lnTo>
                    <a:pt x="1841858" y="329231"/>
                  </a:lnTo>
                  <a:lnTo>
                    <a:pt x="1871937" y="361899"/>
                  </a:lnTo>
                  <a:lnTo>
                    <a:pt x="1900655" y="395796"/>
                  </a:lnTo>
                  <a:lnTo>
                    <a:pt x="1927970" y="430879"/>
                  </a:lnTo>
                  <a:lnTo>
                    <a:pt x="1953838" y="467104"/>
                  </a:lnTo>
                  <a:lnTo>
                    <a:pt x="1978215" y="504428"/>
                  </a:lnTo>
                  <a:lnTo>
                    <a:pt x="2001059" y="542808"/>
                  </a:lnTo>
                  <a:lnTo>
                    <a:pt x="2022325" y="582199"/>
                  </a:lnTo>
                  <a:lnTo>
                    <a:pt x="2041970" y="622559"/>
                  </a:lnTo>
                  <a:lnTo>
                    <a:pt x="2059950" y="663844"/>
                  </a:lnTo>
                  <a:lnTo>
                    <a:pt x="2076223" y="706010"/>
                  </a:lnTo>
                  <a:lnTo>
                    <a:pt x="2090744" y="749014"/>
                  </a:lnTo>
                  <a:lnTo>
                    <a:pt x="2103470" y="792812"/>
                  </a:lnTo>
                  <a:lnTo>
                    <a:pt x="2114358" y="837361"/>
                  </a:lnTo>
                  <a:lnTo>
                    <a:pt x="2123363" y="882618"/>
                  </a:lnTo>
                  <a:lnTo>
                    <a:pt x="2130443" y="928538"/>
                  </a:lnTo>
                  <a:lnTo>
                    <a:pt x="2135554" y="975079"/>
                  </a:lnTo>
                  <a:lnTo>
                    <a:pt x="2138653" y="1022197"/>
                  </a:lnTo>
                  <a:lnTo>
                    <a:pt x="2139696" y="1069848"/>
                  </a:lnTo>
                  <a:lnTo>
                    <a:pt x="2138653" y="1117498"/>
                  </a:lnTo>
                  <a:lnTo>
                    <a:pt x="2135554" y="1164616"/>
                  </a:lnTo>
                  <a:lnTo>
                    <a:pt x="2130443" y="1211157"/>
                  </a:lnTo>
                  <a:lnTo>
                    <a:pt x="2123363" y="1257077"/>
                  </a:lnTo>
                  <a:lnTo>
                    <a:pt x="2114358" y="1302334"/>
                  </a:lnTo>
                  <a:lnTo>
                    <a:pt x="2103470" y="1346883"/>
                  </a:lnTo>
                  <a:lnTo>
                    <a:pt x="2090744" y="1390681"/>
                  </a:lnTo>
                  <a:lnTo>
                    <a:pt x="2076223" y="1433685"/>
                  </a:lnTo>
                  <a:lnTo>
                    <a:pt x="2059950" y="1475851"/>
                  </a:lnTo>
                  <a:lnTo>
                    <a:pt x="2041970" y="1517136"/>
                  </a:lnTo>
                  <a:lnTo>
                    <a:pt x="2022325" y="1557496"/>
                  </a:lnTo>
                  <a:lnTo>
                    <a:pt x="2001059" y="1596887"/>
                  </a:lnTo>
                  <a:lnTo>
                    <a:pt x="1978215" y="1635267"/>
                  </a:lnTo>
                  <a:lnTo>
                    <a:pt x="1953838" y="1672591"/>
                  </a:lnTo>
                  <a:lnTo>
                    <a:pt x="1927970" y="1708816"/>
                  </a:lnTo>
                  <a:lnTo>
                    <a:pt x="1900655" y="1743899"/>
                  </a:lnTo>
                  <a:lnTo>
                    <a:pt x="1871937" y="1777796"/>
                  </a:lnTo>
                  <a:lnTo>
                    <a:pt x="1841858" y="1810464"/>
                  </a:lnTo>
                  <a:lnTo>
                    <a:pt x="1810464" y="1841858"/>
                  </a:lnTo>
                  <a:lnTo>
                    <a:pt x="1777796" y="1871937"/>
                  </a:lnTo>
                  <a:lnTo>
                    <a:pt x="1743899" y="1900655"/>
                  </a:lnTo>
                  <a:lnTo>
                    <a:pt x="1708816" y="1927970"/>
                  </a:lnTo>
                  <a:lnTo>
                    <a:pt x="1672591" y="1953838"/>
                  </a:lnTo>
                  <a:lnTo>
                    <a:pt x="1635267" y="1978215"/>
                  </a:lnTo>
                  <a:lnTo>
                    <a:pt x="1596887" y="2001059"/>
                  </a:lnTo>
                  <a:lnTo>
                    <a:pt x="1557496" y="2022325"/>
                  </a:lnTo>
                  <a:lnTo>
                    <a:pt x="1517136" y="2041970"/>
                  </a:lnTo>
                  <a:lnTo>
                    <a:pt x="1475851" y="2059950"/>
                  </a:lnTo>
                  <a:lnTo>
                    <a:pt x="1433685" y="2076223"/>
                  </a:lnTo>
                  <a:lnTo>
                    <a:pt x="1390681" y="2090744"/>
                  </a:lnTo>
                  <a:lnTo>
                    <a:pt x="1346883" y="2103470"/>
                  </a:lnTo>
                  <a:lnTo>
                    <a:pt x="1302334" y="2114358"/>
                  </a:lnTo>
                  <a:lnTo>
                    <a:pt x="1257077" y="2123363"/>
                  </a:lnTo>
                  <a:lnTo>
                    <a:pt x="1211157" y="2130443"/>
                  </a:lnTo>
                  <a:lnTo>
                    <a:pt x="1164616" y="2135554"/>
                  </a:lnTo>
                  <a:lnTo>
                    <a:pt x="1117498" y="2138653"/>
                  </a:lnTo>
                  <a:lnTo>
                    <a:pt x="1069848" y="2139696"/>
                  </a:lnTo>
                  <a:lnTo>
                    <a:pt x="1022197" y="2138653"/>
                  </a:lnTo>
                  <a:lnTo>
                    <a:pt x="975079" y="2135554"/>
                  </a:lnTo>
                  <a:lnTo>
                    <a:pt x="928538" y="2130443"/>
                  </a:lnTo>
                  <a:lnTo>
                    <a:pt x="882618" y="2123363"/>
                  </a:lnTo>
                  <a:lnTo>
                    <a:pt x="837361" y="2114358"/>
                  </a:lnTo>
                  <a:lnTo>
                    <a:pt x="792812" y="2103470"/>
                  </a:lnTo>
                  <a:lnTo>
                    <a:pt x="749014" y="2090744"/>
                  </a:lnTo>
                  <a:lnTo>
                    <a:pt x="706010" y="2076223"/>
                  </a:lnTo>
                  <a:lnTo>
                    <a:pt x="663844" y="2059950"/>
                  </a:lnTo>
                  <a:lnTo>
                    <a:pt x="622559" y="2041970"/>
                  </a:lnTo>
                  <a:lnTo>
                    <a:pt x="582199" y="2022325"/>
                  </a:lnTo>
                  <a:lnTo>
                    <a:pt x="542808" y="2001059"/>
                  </a:lnTo>
                  <a:lnTo>
                    <a:pt x="504428" y="1978215"/>
                  </a:lnTo>
                  <a:lnTo>
                    <a:pt x="467104" y="1953838"/>
                  </a:lnTo>
                  <a:lnTo>
                    <a:pt x="430879" y="1927970"/>
                  </a:lnTo>
                  <a:lnTo>
                    <a:pt x="395796" y="1900655"/>
                  </a:lnTo>
                  <a:lnTo>
                    <a:pt x="361899" y="1871937"/>
                  </a:lnTo>
                  <a:lnTo>
                    <a:pt x="329231" y="1841858"/>
                  </a:lnTo>
                  <a:lnTo>
                    <a:pt x="297837" y="1810464"/>
                  </a:lnTo>
                  <a:lnTo>
                    <a:pt x="267758" y="1777796"/>
                  </a:lnTo>
                  <a:lnTo>
                    <a:pt x="239040" y="1743899"/>
                  </a:lnTo>
                  <a:lnTo>
                    <a:pt x="211725" y="1708816"/>
                  </a:lnTo>
                  <a:lnTo>
                    <a:pt x="185857" y="1672591"/>
                  </a:lnTo>
                  <a:lnTo>
                    <a:pt x="161480" y="1635267"/>
                  </a:lnTo>
                  <a:lnTo>
                    <a:pt x="138636" y="1596887"/>
                  </a:lnTo>
                  <a:lnTo>
                    <a:pt x="117370" y="1557496"/>
                  </a:lnTo>
                  <a:lnTo>
                    <a:pt x="97725" y="1517136"/>
                  </a:lnTo>
                  <a:lnTo>
                    <a:pt x="79745" y="1475851"/>
                  </a:lnTo>
                  <a:lnTo>
                    <a:pt x="63472" y="1433685"/>
                  </a:lnTo>
                  <a:lnTo>
                    <a:pt x="48951" y="1390681"/>
                  </a:lnTo>
                  <a:lnTo>
                    <a:pt x="36225" y="1346883"/>
                  </a:lnTo>
                  <a:lnTo>
                    <a:pt x="25337" y="1302334"/>
                  </a:lnTo>
                  <a:lnTo>
                    <a:pt x="16332" y="1257077"/>
                  </a:lnTo>
                  <a:lnTo>
                    <a:pt x="9252" y="1211157"/>
                  </a:lnTo>
                  <a:lnTo>
                    <a:pt x="4141" y="1164616"/>
                  </a:lnTo>
                  <a:lnTo>
                    <a:pt x="1042" y="1117498"/>
                  </a:lnTo>
                  <a:lnTo>
                    <a:pt x="0" y="1069848"/>
                  </a:lnTo>
                  <a:close/>
                </a:path>
              </a:pathLst>
            </a:custGeom>
            <a:ln w="22225">
              <a:solidFill>
                <a:srgbClr val="F1B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696839" y="2387853"/>
            <a:ext cx="3653154" cy="135191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4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Uitvoering </a:t>
            </a:r>
            <a:r>
              <a:rPr sz="240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verslag</a:t>
            </a:r>
            <a:endParaRPr sz="2400">
              <a:latin typeface="Calibri"/>
              <a:cs typeface="Calibri"/>
            </a:endParaRPr>
          </a:p>
          <a:p>
            <a:pPr marL="812800" indent="-34353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812800" algn="l"/>
                <a:tab pos="813435" algn="l"/>
              </a:tabLst>
            </a:pPr>
            <a:r>
              <a:rPr sz="2400" spc="-10" dirty="0">
                <a:latin typeface="Calibri"/>
                <a:cs typeface="Calibri"/>
              </a:rPr>
              <a:t>Passend </a:t>
            </a:r>
            <a:r>
              <a:rPr sz="2400" spc="-5" dirty="0">
                <a:latin typeface="Calibri"/>
                <a:cs typeface="Calibri"/>
              </a:rPr>
              <a:t>bij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kunstenaar</a:t>
            </a:r>
            <a:endParaRPr sz="2400">
              <a:latin typeface="Calibri"/>
              <a:cs typeface="Calibri"/>
            </a:endParaRPr>
          </a:p>
          <a:p>
            <a:pPr marL="812800" indent="-34353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812800" algn="l"/>
                <a:tab pos="813435" algn="l"/>
              </a:tabLst>
            </a:pPr>
            <a:r>
              <a:rPr sz="2400" spc="-5" dirty="0">
                <a:latin typeface="Calibri"/>
                <a:cs typeface="Calibri"/>
              </a:rPr>
              <a:t>Goed </a:t>
            </a:r>
            <a:r>
              <a:rPr sz="2400" spc="-20" dirty="0">
                <a:latin typeface="Calibri"/>
                <a:cs typeface="Calibri"/>
              </a:rPr>
              <a:t>verzorgd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8120" y="2359151"/>
            <a:ext cx="5375148" cy="22052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620580" y="2951454"/>
            <a:ext cx="669290" cy="812165"/>
          </a:xfrm>
          <a:custGeom>
            <a:avLst/>
            <a:gdLst/>
            <a:ahLst/>
            <a:cxnLst/>
            <a:rect l="l" t="t" r="r" b="b"/>
            <a:pathLst>
              <a:path w="669290" h="812164">
                <a:moveTo>
                  <a:pt x="71653" y="2336"/>
                </a:moveTo>
                <a:lnTo>
                  <a:pt x="0" y="2336"/>
                </a:lnTo>
                <a:lnTo>
                  <a:pt x="0" y="811745"/>
                </a:lnTo>
                <a:lnTo>
                  <a:pt x="71653" y="740092"/>
                </a:lnTo>
                <a:lnTo>
                  <a:pt x="71653" y="2336"/>
                </a:lnTo>
                <a:close/>
              </a:path>
              <a:path w="669290" h="812164">
                <a:moveTo>
                  <a:pt x="668769" y="47688"/>
                </a:moveTo>
                <a:lnTo>
                  <a:pt x="664997" y="29171"/>
                </a:lnTo>
                <a:lnTo>
                  <a:pt x="654735" y="14008"/>
                </a:lnTo>
                <a:lnTo>
                  <a:pt x="639546" y="3759"/>
                </a:lnTo>
                <a:lnTo>
                  <a:pt x="621004" y="0"/>
                </a:lnTo>
                <a:lnTo>
                  <a:pt x="119430" y="2374"/>
                </a:lnTo>
                <a:lnTo>
                  <a:pt x="119430" y="692327"/>
                </a:lnTo>
                <a:lnTo>
                  <a:pt x="334860" y="476910"/>
                </a:lnTo>
                <a:lnTo>
                  <a:pt x="304533" y="476910"/>
                </a:lnTo>
                <a:lnTo>
                  <a:pt x="304533" y="429209"/>
                </a:lnTo>
                <a:lnTo>
                  <a:pt x="382562" y="429209"/>
                </a:lnTo>
                <a:lnTo>
                  <a:pt x="454113" y="357670"/>
                </a:lnTo>
                <a:lnTo>
                  <a:pt x="226910" y="357670"/>
                </a:lnTo>
                <a:lnTo>
                  <a:pt x="226910" y="286131"/>
                </a:lnTo>
                <a:lnTo>
                  <a:pt x="525665" y="286131"/>
                </a:lnTo>
                <a:lnTo>
                  <a:pt x="668769" y="143027"/>
                </a:lnTo>
                <a:lnTo>
                  <a:pt x="668769" y="476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7E7E7E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11480" y="432816"/>
            <a:ext cx="11364595" cy="6024880"/>
            <a:chOff x="411480" y="432816"/>
            <a:chExt cx="11364595" cy="6024880"/>
          </a:xfrm>
        </p:grpSpPr>
        <p:sp>
          <p:nvSpPr>
            <p:cNvPr id="4" name="object 4"/>
            <p:cNvSpPr/>
            <p:nvPr/>
          </p:nvSpPr>
          <p:spPr>
            <a:xfrm>
              <a:off x="411480" y="432816"/>
              <a:ext cx="11364468" cy="602437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77012" y="480060"/>
              <a:ext cx="11238230" cy="5897880"/>
            </a:xfrm>
            <a:custGeom>
              <a:avLst/>
              <a:gdLst/>
              <a:ahLst/>
              <a:cxnLst/>
              <a:rect l="l" t="t" r="r" b="b"/>
              <a:pathLst>
                <a:path w="11238230" h="5897880">
                  <a:moveTo>
                    <a:pt x="11237976" y="0"/>
                  </a:moveTo>
                  <a:lnTo>
                    <a:pt x="0" y="0"/>
                  </a:lnTo>
                  <a:lnTo>
                    <a:pt x="0" y="5897880"/>
                  </a:lnTo>
                  <a:lnTo>
                    <a:pt x="11237976" y="5897880"/>
                  </a:lnTo>
                  <a:lnTo>
                    <a:pt x="11237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43128" y="2753867"/>
              <a:ext cx="5294376" cy="135026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079236" y="1143000"/>
              <a:ext cx="0" cy="4572000"/>
            </a:xfrm>
            <a:custGeom>
              <a:avLst/>
              <a:gdLst/>
              <a:ahLst/>
              <a:cxnLst/>
              <a:rect l="l" t="t" r="r" b="b"/>
              <a:pathLst>
                <a:path h="4572000">
                  <a:moveTo>
                    <a:pt x="0" y="0"/>
                  </a:moveTo>
                  <a:lnTo>
                    <a:pt x="0" y="4572000"/>
                  </a:lnTo>
                </a:path>
              </a:pathLst>
            </a:custGeom>
            <a:ln w="6350">
              <a:solidFill>
                <a:srgbClr val="4E4E4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394703" y="643128"/>
              <a:ext cx="5013959" cy="557174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52272"/>
            <a:ext cx="12192000" cy="736600"/>
          </a:xfrm>
          <a:custGeom>
            <a:avLst/>
            <a:gdLst/>
            <a:ahLst/>
            <a:cxnLst/>
            <a:rect l="l" t="t" r="r" b="b"/>
            <a:pathLst>
              <a:path w="12192000" h="736600">
                <a:moveTo>
                  <a:pt x="12192000" y="0"/>
                </a:moveTo>
                <a:lnTo>
                  <a:pt x="0" y="0"/>
                </a:lnTo>
                <a:lnTo>
                  <a:pt x="0" y="736091"/>
                </a:lnTo>
                <a:lnTo>
                  <a:pt x="12192000" y="736091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37835" y="709421"/>
            <a:ext cx="224726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" dirty="0">
                <a:solidFill>
                  <a:srgbClr val="FFFFFF"/>
                </a:solidFill>
              </a:rPr>
              <a:t>Weekindeling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47089" y="1704594"/>
            <a:ext cx="4126229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20" dirty="0">
                <a:latin typeface="Arial"/>
                <a:cs typeface="Arial"/>
              </a:rPr>
              <a:t>Verslag </a:t>
            </a:r>
            <a:r>
              <a:rPr sz="2100" spc="-5" dirty="0">
                <a:latin typeface="Arial"/>
                <a:cs typeface="Arial"/>
              </a:rPr>
              <a:t>ontwerp proces </a:t>
            </a:r>
            <a:r>
              <a:rPr sz="2100" dirty="0">
                <a:latin typeface="Arial"/>
                <a:cs typeface="Arial"/>
              </a:rPr>
              <a:t>OAD</a:t>
            </a:r>
            <a:r>
              <a:rPr sz="2100" spc="-30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bg32</a:t>
            </a:r>
            <a:endParaRPr sz="2100">
              <a:latin typeface="Arial"/>
              <a:cs typeface="Arial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047826" y="2038223"/>
          <a:ext cx="10098405" cy="40280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72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93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965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6140">
                <a:tc>
                  <a:txBody>
                    <a:bodyPr/>
                    <a:lstStyle/>
                    <a:p>
                      <a:pPr marL="8255">
                        <a:lnSpc>
                          <a:spcPts val="2450"/>
                        </a:lnSpc>
                        <a:spcBef>
                          <a:spcPts val="330"/>
                        </a:spcBef>
                      </a:pPr>
                      <a:r>
                        <a:rPr sz="2100" spc="-10" dirty="0">
                          <a:latin typeface="Arial"/>
                          <a:cs typeface="Arial"/>
                        </a:rPr>
                        <a:t>week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8890">
                        <a:lnSpc>
                          <a:spcPts val="2450"/>
                        </a:lnSpc>
                        <a:spcBef>
                          <a:spcPts val="330"/>
                        </a:spcBef>
                      </a:pPr>
                      <a:r>
                        <a:rPr sz="2100" spc="-5" dirty="0">
                          <a:latin typeface="Arial"/>
                          <a:cs typeface="Arial"/>
                        </a:rPr>
                        <a:t>woensdag verslag</a:t>
                      </a:r>
                      <a:r>
                        <a:rPr sz="21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spc="-5" dirty="0">
                          <a:latin typeface="Arial"/>
                          <a:cs typeface="Arial"/>
                        </a:rPr>
                        <a:t>dag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268">
                <a:tc>
                  <a:txBody>
                    <a:bodyPr/>
                    <a:lstStyle/>
                    <a:p>
                      <a:pPr marR="1270" algn="r">
                        <a:lnSpc>
                          <a:spcPts val="2450"/>
                        </a:lnSpc>
                        <a:spcBef>
                          <a:spcPts val="334"/>
                        </a:spcBef>
                      </a:pPr>
                      <a:r>
                        <a:rPr sz="2100" spc="-5" dirty="0">
                          <a:latin typeface="Arial"/>
                          <a:cs typeface="Arial"/>
                        </a:rPr>
                        <a:t>17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4254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8890">
                        <a:lnSpc>
                          <a:spcPts val="2400"/>
                        </a:lnSpc>
                        <a:spcBef>
                          <a:spcPts val="380"/>
                        </a:spcBef>
                      </a:pPr>
                      <a:r>
                        <a:rPr sz="3150" spc="-7" baseline="1322" dirty="0">
                          <a:latin typeface="Arial"/>
                          <a:cs typeface="Arial"/>
                        </a:rPr>
                        <a:t>Onderzoek </a:t>
                      </a:r>
                      <a:r>
                        <a:rPr sz="3150" spc="-22" baseline="1322" dirty="0">
                          <a:latin typeface="Arial"/>
                          <a:cs typeface="Arial"/>
                        </a:rPr>
                        <a:t>kunstenaar, </a:t>
                      </a:r>
                      <a:r>
                        <a:rPr sz="3150" spc="-7" baseline="1322" dirty="0">
                          <a:latin typeface="Arial"/>
                          <a:cs typeface="Arial"/>
                        </a:rPr>
                        <a:t>analyse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opdracht</a:t>
                      </a:r>
                      <a:r>
                        <a:rPr sz="16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1,2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482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961">
                <a:tc rowSpan="2">
                  <a:txBody>
                    <a:bodyPr/>
                    <a:lstStyle/>
                    <a:p>
                      <a:pPr marR="1270" algn="r">
                        <a:lnSpc>
                          <a:spcPts val="2450"/>
                        </a:lnSpc>
                        <a:spcBef>
                          <a:spcPts val="330"/>
                        </a:spcBef>
                      </a:pPr>
                      <a:r>
                        <a:rPr sz="2100" spc="-5" dirty="0">
                          <a:latin typeface="Arial"/>
                          <a:cs typeface="Arial"/>
                        </a:rPr>
                        <a:t>18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17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19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2240"/>
                        </a:lnSpc>
                      </a:pPr>
                      <a:r>
                        <a:rPr sz="2100" spc="-155" dirty="0">
                          <a:latin typeface="Arial"/>
                          <a:cs typeface="Arial"/>
                        </a:rPr>
                        <a:t>V</a:t>
                      </a:r>
                      <a:r>
                        <a:rPr sz="2100" dirty="0">
                          <a:latin typeface="Arial"/>
                          <a:cs typeface="Arial"/>
                        </a:rPr>
                        <a:t>akantie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961">
                <a:tc rowSpan="2">
                  <a:txBody>
                    <a:bodyPr/>
                    <a:lstStyle/>
                    <a:p>
                      <a:pPr marR="1270" algn="r">
                        <a:lnSpc>
                          <a:spcPts val="2450"/>
                        </a:lnSpc>
                        <a:spcBef>
                          <a:spcPts val="330"/>
                        </a:spcBef>
                      </a:pPr>
                      <a:r>
                        <a:rPr sz="2100" spc="-5" dirty="0">
                          <a:latin typeface="Arial"/>
                          <a:cs typeface="Arial"/>
                        </a:rPr>
                        <a:t>19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17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19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2240"/>
                        </a:lnSpc>
                      </a:pPr>
                      <a:r>
                        <a:rPr sz="2100" spc="-155" dirty="0">
                          <a:latin typeface="Arial"/>
                          <a:cs typeface="Arial"/>
                        </a:rPr>
                        <a:t>V</a:t>
                      </a:r>
                      <a:r>
                        <a:rPr sz="2100" dirty="0">
                          <a:latin typeface="Arial"/>
                          <a:cs typeface="Arial"/>
                        </a:rPr>
                        <a:t>akantie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6268">
                <a:tc>
                  <a:txBody>
                    <a:bodyPr/>
                    <a:lstStyle/>
                    <a:p>
                      <a:pPr marR="1270" algn="r">
                        <a:lnSpc>
                          <a:spcPts val="2450"/>
                        </a:lnSpc>
                        <a:spcBef>
                          <a:spcPts val="335"/>
                        </a:spcBef>
                      </a:pPr>
                      <a:r>
                        <a:rPr sz="2100" spc="-5" dirty="0">
                          <a:latin typeface="Arial"/>
                          <a:cs typeface="Arial"/>
                        </a:rPr>
                        <a:t>20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8890">
                        <a:lnSpc>
                          <a:spcPts val="2400"/>
                        </a:lnSpc>
                        <a:spcBef>
                          <a:spcPts val="384"/>
                        </a:spcBef>
                      </a:pPr>
                      <a:r>
                        <a:rPr sz="3150" spc="-7" baseline="1322" dirty="0">
                          <a:latin typeface="Arial"/>
                          <a:cs typeface="Arial"/>
                        </a:rPr>
                        <a:t>Onderzoek analyses </a:t>
                      </a:r>
                      <a:r>
                        <a:rPr sz="3150" spc="-15" baseline="1322" dirty="0">
                          <a:latin typeface="Arial"/>
                          <a:cs typeface="Arial"/>
                        </a:rPr>
                        <a:t>en </a:t>
                      </a:r>
                      <a:r>
                        <a:rPr sz="3150" spc="-7" baseline="1322" dirty="0">
                          <a:latin typeface="Arial"/>
                          <a:cs typeface="Arial"/>
                        </a:rPr>
                        <a:t>ontwerpen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opdracht</a:t>
                      </a:r>
                      <a:r>
                        <a:rPr sz="1600" spc="-1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4889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6141">
                <a:tc>
                  <a:txBody>
                    <a:bodyPr/>
                    <a:lstStyle/>
                    <a:p>
                      <a:pPr marR="1270" algn="r">
                        <a:lnSpc>
                          <a:spcPts val="2450"/>
                        </a:lnSpc>
                        <a:spcBef>
                          <a:spcPts val="334"/>
                        </a:spcBef>
                      </a:pPr>
                      <a:r>
                        <a:rPr sz="2100" spc="-5" dirty="0">
                          <a:latin typeface="Arial"/>
                          <a:cs typeface="Arial"/>
                        </a:rPr>
                        <a:t>21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4254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8890">
                        <a:lnSpc>
                          <a:spcPts val="2400"/>
                        </a:lnSpc>
                        <a:spcBef>
                          <a:spcPts val="380"/>
                        </a:spcBef>
                      </a:pPr>
                      <a:r>
                        <a:rPr sz="3150" spc="-7" baseline="1322" dirty="0">
                          <a:latin typeface="Arial"/>
                          <a:cs typeface="Arial"/>
                        </a:rPr>
                        <a:t>Onderzoek analyses </a:t>
                      </a:r>
                      <a:r>
                        <a:rPr sz="3150" spc="-15" baseline="1322" dirty="0">
                          <a:latin typeface="Arial"/>
                          <a:cs typeface="Arial"/>
                        </a:rPr>
                        <a:t>en </a:t>
                      </a:r>
                      <a:r>
                        <a:rPr sz="3150" spc="-7" baseline="1322" dirty="0">
                          <a:latin typeface="Arial"/>
                          <a:cs typeface="Arial"/>
                        </a:rPr>
                        <a:t>ontwerpen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opdracht</a:t>
                      </a:r>
                      <a:r>
                        <a:rPr sz="16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4,5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482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6140">
                <a:tc>
                  <a:txBody>
                    <a:bodyPr/>
                    <a:lstStyle/>
                    <a:p>
                      <a:pPr marR="1270" algn="r">
                        <a:lnSpc>
                          <a:spcPts val="2445"/>
                        </a:lnSpc>
                        <a:spcBef>
                          <a:spcPts val="335"/>
                        </a:spcBef>
                      </a:pPr>
                      <a:r>
                        <a:rPr sz="2100" spc="-5" dirty="0">
                          <a:latin typeface="Arial"/>
                          <a:cs typeface="Arial"/>
                        </a:rPr>
                        <a:t>22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8890">
                        <a:lnSpc>
                          <a:spcPts val="2400"/>
                        </a:lnSpc>
                        <a:spcBef>
                          <a:spcPts val="384"/>
                        </a:spcBef>
                      </a:pPr>
                      <a:r>
                        <a:rPr sz="3150" spc="-7" baseline="1322" dirty="0">
                          <a:latin typeface="Arial"/>
                          <a:cs typeface="Arial"/>
                        </a:rPr>
                        <a:t>Ontwerpen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opdracht</a:t>
                      </a:r>
                      <a:r>
                        <a:rPr sz="1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6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4889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6268">
                <a:tc>
                  <a:txBody>
                    <a:bodyPr/>
                    <a:lstStyle/>
                    <a:p>
                      <a:pPr marR="1270" algn="r">
                        <a:lnSpc>
                          <a:spcPts val="2445"/>
                        </a:lnSpc>
                        <a:spcBef>
                          <a:spcPts val="335"/>
                        </a:spcBef>
                      </a:pPr>
                      <a:r>
                        <a:rPr sz="2100" spc="-5" dirty="0">
                          <a:latin typeface="Arial"/>
                          <a:cs typeface="Arial"/>
                        </a:rPr>
                        <a:t>23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8890">
                        <a:lnSpc>
                          <a:spcPts val="2445"/>
                        </a:lnSpc>
                        <a:spcBef>
                          <a:spcPts val="335"/>
                        </a:spcBef>
                      </a:pPr>
                      <a:r>
                        <a:rPr sz="2100" spc="-5" dirty="0">
                          <a:latin typeface="Arial"/>
                          <a:cs typeface="Arial"/>
                        </a:rPr>
                        <a:t>Keuze definitief</a:t>
                      </a:r>
                      <a:r>
                        <a:rPr sz="21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spc="-5" dirty="0">
                          <a:latin typeface="Arial"/>
                          <a:cs typeface="Arial"/>
                        </a:rPr>
                        <a:t>ontwerp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6141">
                <a:tc>
                  <a:txBody>
                    <a:bodyPr/>
                    <a:lstStyle/>
                    <a:p>
                      <a:pPr marR="1270" algn="r">
                        <a:lnSpc>
                          <a:spcPts val="2445"/>
                        </a:lnSpc>
                        <a:spcBef>
                          <a:spcPts val="335"/>
                        </a:spcBef>
                      </a:pPr>
                      <a:r>
                        <a:rPr sz="2100" spc="-5" dirty="0">
                          <a:latin typeface="Arial"/>
                          <a:cs typeface="Arial"/>
                        </a:rPr>
                        <a:t>24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8890">
                        <a:lnSpc>
                          <a:spcPts val="2445"/>
                        </a:lnSpc>
                        <a:spcBef>
                          <a:spcPts val="335"/>
                        </a:spcBef>
                      </a:pPr>
                      <a:r>
                        <a:rPr sz="2100" spc="-5" dirty="0">
                          <a:latin typeface="Arial"/>
                          <a:cs typeface="Arial"/>
                        </a:rPr>
                        <a:t>Materiaal</a:t>
                      </a:r>
                      <a:r>
                        <a:rPr sz="21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spc="-5" dirty="0">
                          <a:latin typeface="Arial"/>
                          <a:cs typeface="Arial"/>
                        </a:rPr>
                        <a:t>motivatie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6204">
                <a:tc>
                  <a:txBody>
                    <a:bodyPr/>
                    <a:lstStyle/>
                    <a:p>
                      <a:pPr marR="1270" algn="r">
                        <a:lnSpc>
                          <a:spcPts val="2445"/>
                        </a:lnSpc>
                        <a:spcBef>
                          <a:spcPts val="335"/>
                        </a:spcBef>
                      </a:pPr>
                      <a:r>
                        <a:rPr sz="2100" spc="-5" dirty="0">
                          <a:latin typeface="Arial"/>
                          <a:cs typeface="Arial"/>
                        </a:rPr>
                        <a:t>25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8890">
                        <a:lnSpc>
                          <a:spcPts val="2445"/>
                        </a:lnSpc>
                        <a:spcBef>
                          <a:spcPts val="335"/>
                        </a:spcBef>
                      </a:pPr>
                      <a:r>
                        <a:rPr sz="2100" spc="-5" dirty="0">
                          <a:latin typeface="Arial"/>
                          <a:cs typeface="Arial"/>
                        </a:rPr>
                        <a:t>Prijsberekening/ voorbereiding</a:t>
                      </a:r>
                      <a:r>
                        <a:rPr sz="21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spc="-5" dirty="0">
                          <a:latin typeface="Arial"/>
                          <a:cs typeface="Arial"/>
                        </a:rPr>
                        <a:t>eindpresentatie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6179">
                <a:tc>
                  <a:txBody>
                    <a:bodyPr/>
                    <a:lstStyle/>
                    <a:p>
                      <a:pPr marR="1270" algn="r">
                        <a:lnSpc>
                          <a:spcPts val="2445"/>
                        </a:lnSpc>
                        <a:spcBef>
                          <a:spcPts val="340"/>
                        </a:spcBef>
                      </a:pPr>
                      <a:r>
                        <a:rPr sz="2100" spc="-5" dirty="0">
                          <a:latin typeface="Arial"/>
                          <a:cs typeface="Arial"/>
                        </a:rPr>
                        <a:t>26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8890">
                        <a:lnSpc>
                          <a:spcPts val="2445"/>
                        </a:lnSpc>
                        <a:spcBef>
                          <a:spcPts val="340"/>
                        </a:spcBef>
                      </a:pPr>
                      <a:r>
                        <a:rPr sz="2100" spc="-5" dirty="0">
                          <a:latin typeface="Arial"/>
                          <a:cs typeface="Arial"/>
                        </a:rPr>
                        <a:t>inleveren</a:t>
                      </a:r>
                      <a:r>
                        <a:rPr sz="21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spc="-5" dirty="0">
                          <a:latin typeface="Arial"/>
                          <a:cs typeface="Arial"/>
                        </a:rPr>
                        <a:t>verslag</a:t>
                      </a:r>
                      <a:endParaRPr sz="21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52272"/>
            <a:ext cx="12192000" cy="736600"/>
          </a:xfrm>
          <a:custGeom>
            <a:avLst/>
            <a:gdLst/>
            <a:ahLst/>
            <a:cxnLst/>
            <a:rect l="l" t="t" r="r" b="b"/>
            <a:pathLst>
              <a:path w="12192000" h="736600">
                <a:moveTo>
                  <a:pt x="12192000" y="0"/>
                </a:moveTo>
                <a:lnTo>
                  <a:pt x="0" y="0"/>
                </a:lnTo>
                <a:lnTo>
                  <a:pt x="0" y="736091"/>
                </a:lnTo>
                <a:lnTo>
                  <a:pt x="12192000" y="736091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304791" y="709421"/>
            <a:ext cx="371094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" dirty="0">
                <a:solidFill>
                  <a:srgbClr val="FFFFFF"/>
                </a:solidFill>
              </a:rPr>
              <a:t>Opdracht</a:t>
            </a:r>
            <a:r>
              <a:rPr spc="-60" dirty="0">
                <a:solidFill>
                  <a:srgbClr val="FFFFFF"/>
                </a:solidFill>
              </a:rPr>
              <a:t> </a:t>
            </a:r>
            <a:r>
              <a:rPr spc="-5" dirty="0">
                <a:solidFill>
                  <a:srgbClr val="FFFFFF"/>
                </a:solidFill>
              </a:rPr>
              <a:t>omschrijving</a:t>
            </a:r>
          </a:p>
        </p:txBody>
      </p:sp>
      <p:sp>
        <p:nvSpPr>
          <p:cNvPr id="4" name="object 4"/>
          <p:cNvSpPr/>
          <p:nvPr/>
        </p:nvSpPr>
        <p:spPr>
          <a:xfrm>
            <a:off x="1538793" y="1674867"/>
            <a:ext cx="9091295" cy="9525"/>
          </a:xfrm>
          <a:custGeom>
            <a:avLst/>
            <a:gdLst/>
            <a:ahLst/>
            <a:cxnLst/>
            <a:rect l="l" t="t" r="r" b="b"/>
            <a:pathLst>
              <a:path w="9091295" h="9525">
                <a:moveTo>
                  <a:pt x="9090795" y="0"/>
                </a:moveTo>
                <a:lnTo>
                  <a:pt x="0" y="0"/>
                </a:lnTo>
                <a:lnTo>
                  <a:pt x="0" y="9406"/>
                </a:lnTo>
                <a:lnTo>
                  <a:pt x="9090795" y="9406"/>
                </a:lnTo>
                <a:lnTo>
                  <a:pt x="90907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631800" y="1676277"/>
            <a:ext cx="8887460" cy="4096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75"/>
              </a:lnSpc>
              <a:spcBef>
                <a:spcPts val="100"/>
              </a:spcBef>
            </a:pPr>
            <a:r>
              <a:rPr sz="1850" b="1" spc="-5" dirty="0">
                <a:latin typeface="Arial"/>
                <a:cs typeface="Arial"/>
              </a:rPr>
              <a:t>Opdrachtbeschrijving:</a:t>
            </a:r>
            <a:endParaRPr sz="1850">
              <a:latin typeface="Arial"/>
              <a:cs typeface="Arial"/>
            </a:endParaRPr>
          </a:p>
          <a:p>
            <a:pPr marL="12700" marR="5080">
              <a:lnSpc>
                <a:spcPts val="2130"/>
              </a:lnSpc>
              <a:spcBef>
                <a:spcPts val="105"/>
              </a:spcBef>
            </a:pPr>
            <a:r>
              <a:rPr sz="1850" spc="-5" dirty="0">
                <a:latin typeface="Arial"/>
                <a:cs typeface="Arial"/>
              </a:rPr>
              <a:t>Je </a:t>
            </a:r>
            <a:r>
              <a:rPr sz="1850" dirty="0">
                <a:latin typeface="Arial"/>
                <a:cs typeface="Arial"/>
              </a:rPr>
              <a:t>loot </a:t>
            </a:r>
            <a:r>
              <a:rPr sz="1850" spc="-5" dirty="0">
                <a:latin typeface="Arial"/>
                <a:cs typeface="Arial"/>
              </a:rPr>
              <a:t>een beroemde </a:t>
            </a:r>
            <a:r>
              <a:rPr sz="1850" dirty="0">
                <a:latin typeface="Arial"/>
                <a:cs typeface="Arial"/>
              </a:rPr>
              <a:t>kunstenaar uit </a:t>
            </a:r>
            <a:r>
              <a:rPr sz="1850" spc="-5" dirty="0">
                <a:latin typeface="Arial"/>
                <a:cs typeface="Arial"/>
              </a:rPr>
              <a:t>een stijlperiode </a:t>
            </a:r>
            <a:r>
              <a:rPr sz="1850" dirty="0">
                <a:latin typeface="Arial"/>
                <a:cs typeface="Arial"/>
              </a:rPr>
              <a:t>uit de </a:t>
            </a:r>
            <a:r>
              <a:rPr sz="1850" spc="-5" dirty="0">
                <a:latin typeface="Arial"/>
                <a:cs typeface="Arial"/>
              </a:rPr>
              <a:t>kunstgeschiedenis </a:t>
            </a:r>
            <a:r>
              <a:rPr sz="1850" dirty="0">
                <a:latin typeface="Arial"/>
                <a:cs typeface="Arial"/>
              </a:rPr>
              <a:t>van na  1850.</a:t>
            </a:r>
            <a:endParaRPr sz="1850">
              <a:latin typeface="Arial"/>
              <a:cs typeface="Arial"/>
            </a:endParaRPr>
          </a:p>
          <a:p>
            <a:pPr marL="12700" marR="137795">
              <a:lnSpc>
                <a:spcPts val="2130"/>
              </a:lnSpc>
            </a:pPr>
            <a:r>
              <a:rPr sz="1850" spc="-5" dirty="0">
                <a:latin typeface="Arial"/>
                <a:cs typeface="Arial"/>
              </a:rPr>
              <a:t>Je onderzoekt deze stijlperiode (schilderkunst, beeldhouwkunst, architectuur, </a:t>
            </a:r>
            <a:r>
              <a:rPr sz="1850" spc="5" dirty="0">
                <a:latin typeface="Arial"/>
                <a:cs typeface="Arial"/>
              </a:rPr>
              <a:t>mode,  </a:t>
            </a:r>
            <a:r>
              <a:rPr sz="1850" spc="-5" dirty="0">
                <a:latin typeface="Arial"/>
                <a:cs typeface="Arial"/>
              </a:rPr>
              <a:t>maatschappelijke situatie </a:t>
            </a:r>
            <a:r>
              <a:rPr sz="1850" dirty="0">
                <a:latin typeface="Arial"/>
                <a:cs typeface="Arial"/>
              </a:rPr>
              <a:t>en</a:t>
            </a:r>
            <a:r>
              <a:rPr sz="1850" spc="5" dirty="0">
                <a:latin typeface="Arial"/>
                <a:cs typeface="Arial"/>
              </a:rPr>
              <a:t> </a:t>
            </a:r>
            <a:r>
              <a:rPr sz="1850" dirty="0">
                <a:latin typeface="Arial"/>
                <a:cs typeface="Arial"/>
              </a:rPr>
              <a:t>tijdgenoten)</a:t>
            </a:r>
            <a:endParaRPr sz="1850">
              <a:latin typeface="Arial"/>
              <a:cs typeface="Arial"/>
            </a:endParaRPr>
          </a:p>
          <a:p>
            <a:pPr marL="12700">
              <a:lnSpc>
                <a:spcPts val="2030"/>
              </a:lnSpc>
            </a:pPr>
            <a:r>
              <a:rPr sz="1850" spc="-5" dirty="0">
                <a:latin typeface="Arial"/>
                <a:cs typeface="Arial"/>
              </a:rPr>
              <a:t>Je noteert </a:t>
            </a:r>
            <a:r>
              <a:rPr sz="1850" dirty="0">
                <a:latin typeface="Arial"/>
                <a:cs typeface="Arial"/>
              </a:rPr>
              <a:t>de </a:t>
            </a:r>
            <a:r>
              <a:rPr sz="1850" spc="-5" dirty="0">
                <a:latin typeface="Arial"/>
                <a:cs typeface="Arial"/>
              </a:rPr>
              <a:t>gevonden gegevens in een</a:t>
            </a:r>
            <a:r>
              <a:rPr sz="1850" dirty="0">
                <a:latin typeface="Arial"/>
                <a:cs typeface="Arial"/>
              </a:rPr>
              <a:t> </a:t>
            </a:r>
            <a:r>
              <a:rPr sz="1850" spc="-5" dirty="0">
                <a:latin typeface="Arial"/>
                <a:cs typeface="Arial"/>
              </a:rPr>
              <a:t>verslag.</a:t>
            </a:r>
            <a:endParaRPr sz="1850">
              <a:latin typeface="Arial"/>
              <a:cs typeface="Arial"/>
            </a:endParaRPr>
          </a:p>
          <a:p>
            <a:pPr marL="12700">
              <a:lnSpc>
                <a:spcPts val="2130"/>
              </a:lnSpc>
            </a:pPr>
            <a:r>
              <a:rPr sz="1850" spc="-5" dirty="0">
                <a:latin typeface="Arial"/>
                <a:cs typeface="Arial"/>
              </a:rPr>
              <a:t>Je gebruikt deze informatie </a:t>
            </a:r>
            <a:r>
              <a:rPr sz="1850" dirty="0">
                <a:latin typeface="Arial"/>
                <a:cs typeface="Arial"/>
              </a:rPr>
              <a:t>als </a:t>
            </a:r>
            <a:r>
              <a:rPr sz="1850" spc="-5" dirty="0">
                <a:latin typeface="Arial"/>
                <a:cs typeface="Arial"/>
              </a:rPr>
              <a:t>inspiratie </a:t>
            </a:r>
            <a:r>
              <a:rPr sz="1850" spc="-10" dirty="0">
                <a:latin typeface="Arial"/>
                <a:cs typeface="Arial"/>
              </a:rPr>
              <a:t>voor je </a:t>
            </a:r>
            <a:r>
              <a:rPr sz="1850" spc="-5" dirty="0">
                <a:latin typeface="Arial"/>
                <a:cs typeface="Arial"/>
              </a:rPr>
              <a:t>kostuum </a:t>
            </a:r>
            <a:r>
              <a:rPr sz="1850" dirty="0">
                <a:latin typeface="Arial"/>
                <a:cs typeface="Arial"/>
              </a:rPr>
              <a:t>en</a:t>
            </a:r>
            <a:r>
              <a:rPr sz="1850" spc="55" dirty="0">
                <a:latin typeface="Arial"/>
                <a:cs typeface="Arial"/>
              </a:rPr>
              <a:t> </a:t>
            </a:r>
            <a:r>
              <a:rPr sz="1850" spc="-5" dirty="0">
                <a:latin typeface="Arial"/>
                <a:cs typeface="Arial"/>
              </a:rPr>
              <a:t>boeket.</a:t>
            </a:r>
            <a:endParaRPr sz="1850">
              <a:latin typeface="Arial"/>
              <a:cs typeface="Arial"/>
            </a:endParaRPr>
          </a:p>
          <a:p>
            <a:pPr marL="702945" marR="1121410" indent="-690880">
              <a:lnSpc>
                <a:spcPts val="2130"/>
              </a:lnSpc>
              <a:spcBef>
                <a:spcPts val="100"/>
              </a:spcBef>
            </a:pPr>
            <a:r>
              <a:rPr sz="1850" spc="-5" dirty="0">
                <a:latin typeface="Arial"/>
                <a:cs typeface="Arial"/>
              </a:rPr>
              <a:t>Je </a:t>
            </a:r>
            <a:r>
              <a:rPr sz="1850" dirty="0">
                <a:latin typeface="Arial"/>
                <a:cs typeface="Arial"/>
              </a:rPr>
              <a:t>maakt </a:t>
            </a:r>
            <a:r>
              <a:rPr sz="1850" spc="-5" dirty="0">
                <a:latin typeface="Arial"/>
                <a:cs typeface="Arial"/>
              </a:rPr>
              <a:t>een </a:t>
            </a:r>
            <a:r>
              <a:rPr sz="1850" dirty="0">
                <a:latin typeface="Arial"/>
                <a:cs typeface="Arial"/>
              </a:rPr>
              <a:t>moodboard n.a.v. </a:t>
            </a:r>
            <a:r>
              <a:rPr sz="1850" spc="-5" dirty="0">
                <a:latin typeface="Arial"/>
                <a:cs typeface="Arial"/>
              </a:rPr>
              <a:t>analyse </a:t>
            </a:r>
            <a:r>
              <a:rPr sz="1850" spc="-10" dirty="0">
                <a:latin typeface="Arial"/>
                <a:cs typeface="Arial"/>
              </a:rPr>
              <a:t>van </a:t>
            </a:r>
            <a:r>
              <a:rPr sz="1850" spc="-5" dirty="0">
                <a:latin typeface="Arial"/>
                <a:cs typeface="Arial"/>
              </a:rPr>
              <a:t>je onderzochte stijlperiode </a:t>
            </a:r>
            <a:r>
              <a:rPr sz="1850" dirty="0">
                <a:latin typeface="Arial"/>
                <a:cs typeface="Arial"/>
              </a:rPr>
              <a:t>en  kunstenaar.</a:t>
            </a:r>
            <a:endParaRPr sz="1850">
              <a:latin typeface="Arial"/>
              <a:cs typeface="Arial"/>
            </a:endParaRPr>
          </a:p>
          <a:p>
            <a:pPr marL="12700">
              <a:lnSpc>
                <a:spcPts val="2030"/>
              </a:lnSpc>
            </a:pPr>
            <a:r>
              <a:rPr sz="1850" spc="-5" dirty="0">
                <a:latin typeface="Arial"/>
                <a:cs typeface="Arial"/>
              </a:rPr>
              <a:t>Je </a:t>
            </a:r>
            <a:r>
              <a:rPr sz="1850" dirty="0">
                <a:latin typeface="Arial"/>
                <a:cs typeface="Arial"/>
              </a:rPr>
              <a:t>maakt diverse </a:t>
            </a:r>
            <a:r>
              <a:rPr sz="1850" spc="-5" dirty="0">
                <a:latin typeface="Arial"/>
                <a:cs typeface="Arial"/>
              </a:rPr>
              <a:t>schetsontwerpen voor het </a:t>
            </a:r>
            <a:r>
              <a:rPr sz="1850" dirty="0">
                <a:latin typeface="Arial"/>
                <a:cs typeface="Arial"/>
              </a:rPr>
              <a:t>boeket en </a:t>
            </a:r>
            <a:r>
              <a:rPr sz="1850" spc="-5" dirty="0">
                <a:latin typeface="Arial"/>
                <a:cs typeface="Arial"/>
              </a:rPr>
              <a:t>het</a:t>
            </a:r>
            <a:r>
              <a:rPr sz="1850" spc="25" dirty="0">
                <a:latin typeface="Arial"/>
                <a:cs typeface="Arial"/>
              </a:rPr>
              <a:t> </a:t>
            </a:r>
            <a:r>
              <a:rPr sz="1850" spc="-5" dirty="0">
                <a:latin typeface="Arial"/>
                <a:cs typeface="Arial"/>
              </a:rPr>
              <a:t>kostuum.</a:t>
            </a:r>
            <a:endParaRPr sz="1850">
              <a:latin typeface="Arial"/>
              <a:cs typeface="Arial"/>
            </a:endParaRPr>
          </a:p>
          <a:p>
            <a:pPr marL="12700" marR="845185">
              <a:lnSpc>
                <a:spcPts val="2130"/>
              </a:lnSpc>
              <a:spcBef>
                <a:spcPts val="100"/>
              </a:spcBef>
            </a:pPr>
            <a:r>
              <a:rPr sz="1850" spc="-5" dirty="0">
                <a:latin typeface="Arial"/>
                <a:cs typeface="Arial"/>
              </a:rPr>
              <a:t>Je zoekt naar bloemen </a:t>
            </a:r>
            <a:r>
              <a:rPr sz="1850" dirty="0">
                <a:latin typeface="Arial"/>
                <a:cs typeface="Arial"/>
              </a:rPr>
              <a:t>en </a:t>
            </a:r>
            <a:r>
              <a:rPr sz="1850" spc="-5" dirty="0">
                <a:latin typeface="Arial"/>
                <a:cs typeface="Arial"/>
              </a:rPr>
              <a:t>bijzondere materialen </a:t>
            </a:r>
            <a:r>
              <a:rPr sz="1850" spc="-10" dirty="0">
                <a:latin typeface="Arial"/>
                <a:cs typeface="Arial"/>
              </a:rPr>
              <a:t>op </a:t>
            </a:r>
            <a:r>
              <a:rPr sz="1850" spc="-5" dirty="0">
                <a:latin typeface="Arial"/>
                <a:cs typeface="Arial"/>
              </a:rPr>
              <a:t>basis </a:t>
            </a:r>
            <a:r>
              <a:rPr sz="1850" dirty="0">
                <a:latin typeface="Arial"/>
                <a:cs typeface="Arial"/>
              </a:rPr>
              <a:t>van </a:t>
            </a:r>
            <a:r>
              <a:rPr sz="1850" spc="-5" dirty="0">
                <a:latin typeface="Arial"/>
                <a:cs typeface="Arial"/>
              </a:rPr>
              <a:t>het onderzoek.  Je </a:t>
            </a:r>
            <a:r>
              <a:rPr sz="1850" dirty="0">
                <a:latin typeface="Arial"/>
                <a:cs typeface="Arial"/>
              </a:rPr>
              <a:t>motiveert </a:t>
            </a:r>
            <a:r>
              <a:rPr sz="1850" spc="-5" dirty="0">
                <a:latin typeface="Arial"/>
                <a:cs typeface="Arial"/>
              </a:rPr>
              <a:t>je</a:t>
            </a:r>
            <a:r>
              <a:rPr sz="1850" spc="-15" dirty="0">
                <a:latin typeface="Arial"/>
                <a:cs typeface="Arial"/>
              </a:rPr>
              <a:t> </a:t>
            </a:r>
            <a:r>
              <a:rPr sz="1850" spc="-5" dirty="0">
                <a:latin typeface="Arial"/>
                <a:cs typeface="Arial"/>
              </a:rPr>
              <a:t>keuzes</a:t>
            </a:r>
            <a:endParaRPr sz="1850">
              <a:latin typeface="Arial"/>
              <a:cs typeface="Arial"/>
            </a:endParaRPr>
          </a:p>
          <a:p>
            <a:pPr marL="702945" marR="36195" indent="-690880">
              <a:lnSpc>
                <a:spcPts val="2130"/>
              </a:lnSpc>
            </a:pPr>
            <a:r>
              <a:rPr sz="1850" spc="-5" dirty="0">
                <a:latin typeface="Arial"/>
                <a:cs typeface="Arial"/>
              </a:rPr>
              <a:t>Je </a:t>
            </a:r>
            <a:r>
              <a:rPr sz="1850" dirty="0">
                <a:latin typeface="Arial"/>
                <a:cs typeface="Arial"/>
              </a:rPr>
              <a:t>maakt </a:t>
            </a:r>
            <a:r>
              <a:rPr sz="1850" spc="-5" dirty="0">
                <a:latin typeface="Arial"/>
                <a:cs typeface="Arial"/>
              </a:rPr>
              <a:t>een passende verkoopprijsberekening </a:t>
            </a:r>
            <a:r>
              <a:rPr sz="1850" spc="-10" dirty="0">
                <a:latin typeface="Arial"/>
                <a:cs typeface="Arial"/>
              </a:rPr>
              <a:t>van de </a:t>
            </a:r>
            <a:r>
              <a:rPr sz="1850" spc="-5" dirty="0">
                <a:latin typeface="Arial"/>
                <a:cs typeface="Arial"/>
              </a:rPr>
              <a:t>arrangementen </a:t>
            </a:r>
            <a:r>
              <a:rPr sz="1850" dirty="0">
                <a:latin typeface="Arial"/>
                <a:cs typeface="Arial"/>
              </a:rPr>
              <a:t>of </a:t>
            </a:r>
            <a:r>
              <a:rPr sz="1850" spc="-5" dirty="0">
                <a:latin typeface="Arial"/>
                <a:cs typeface="Arial"/>
              </a:rPr>
              <a:t>decoraties  </a:t>
            </a:r>
            <a:r>
              <a:rPr sz="1850" dirty="0">
                <a:latin typeface="Arial"/>
                <a:cs typeface="Arial"/>
              </a:rPr>
              <a:t>op </a:t>
            </a:r>
            <a:r>
              <a:rPr sz="1850" spc="-5" dirty="0">
                <a:latin typeface="Arial"/>
                <a:cs typeface="Arial"/>
              </a:rPr>
              <a:t>basis </a:t>
            </a:r>
            <a:r>
              <a:rPr sz="1850" dirty="0">
                <a:latin typeface="Arial"/>
                <a:cs typeface="Arial"/>
              </a:rPr>
              <a:t>van </a:t>
            </a:r>
            <a:r>
              <a:rPr sz="1850" spc="-5" dirty="0">
                <a:latin typeface="Arial"/>
                <a:cs typeface="Arial"/>
              </a:rPr>
              <a:t>materialen </a:t>
            </a:r>
            <a:r>
              <a:rPr sz="1850" dirty="0">
                <a:latin typeface="Arial"/>
                <a:cs typeface="Arial"/>
              </a:rPr>
              <a:t>en</a:t>
            </a:r>
            <a:r>
              <a:rPr sz="1850" spc="-5" dirty="0">
                <a:latin typeface="Arial"/>
                <a:cs typeface="Arial"/>
              </a:rPr>
              <a:t> </a:t>
            </a:r>
            <a:r>
              <a:rPr sz="1850" dirty="0">
                <a:latin typeface="Arial"/>
                <a:cs typeface="Arial"/>
              </a:rPr>
              <a:t>werkervaring.</a:t>
            </a:r>
            <a:endParaRPr sz="1850">
              <a:latin typeface="Arial"/>
              <a:cs typeface="Arial"/>
            </a:endParaRPr>
          </a:p>
          <a:p>
            <a:pPr marL="12700">
              <a:lnSpc>
                <a:spcPts val="2075"/>
              </a:lnSpc>
            </a:pPr>
            <a:r>
              <a:rPr sz="1850" spc="-5" dirty="0">
                <a:latin typeface="Arial"/>
                <a:cs typeface="Arial"/>
              </a:rPr>
              <a:t>Je geeft inzicht </a:t>
            </a:r>
            <a:r>
              <a:rPr sz="1850" spc="-10" dirty="0">
                <a:latin typeface="Arial"/>
                <a:cs typeface="Arial"/>
              </a:rPr>
              <a:t>van de </a:t>
            </a:r>
            <a:r>
              <a:rPr sz="1850" dirty="0">
                <a:latin typeface="Arial"/>
                <a:cs typeface="Arial"/>
              </a:rPr>
              <a:t>inkoop van </a:t>
            </a:r>
            <a:r>
              <a:rPr sz="1850" spc="-15" dirty="0">
                <a:latin typeface="Arial"/>
                <a:cs typeface="Arial"/>
              </a:rPr>
              <a:t>je </a:t>
            </a:r>
            <a:r>
              <a:rPr sz="1850" spc="-5" dirty="0">
                <a:latin typeface="Arial"/>
                <a:cs typeface="Arial"/>
              </a:rPr>
              <a:t>gebruikte materialen in je</a:t>
            </a:r>
            <a:r>
              <a:rPr sz="1850" spc="114" dirty="0">
                <a:latin typeface="Arial"/>
                <a:cs typeface="Arial"/>
              </a:rPr>
              <a:t> </a:t>
            </a:r>
            <a:r>
              <a:rPr sz="1850" spc="-5" dirty="0">
                <a:latin typeface="Arial"/>
                <a:cs typeface="Arial"/>
              </a:rPr>
              <a:t>verslag</a:t>
            </a:r>
            <a:endParaRPr sz="18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29384" y="1674875"/>
            <a:ext cx="9109710" cy="4117975"/>
          </a:xfrm>
          <a:custGeom>
            <a:avLst/>
            <a:gdLst/>
            <a:ahLst/>
            <a:cxnLst/>
            <a:rect l="l" t="t" r="r" b="b"/>
            <a:pathLst>
              <a:path w="9109710" h="4117975">
                <a:moveTo>
                  <a:pt x="9109596" y="0"/>
                </a:moveTo>
                <a:lnTo>
                  <a:pt x="9100198" y="0"/>
                </a:lnTo>
                <a:lnTo>
                  <a:pt x="9100198" y="4108462"/>
                </a:lnTo>
                <a:lnTo>
                  <a:pt x="9398" y="4108462"/>
                </a:lnTo>
                <a:lnTo>
                  <a:pt x="9398" y="0"/>
                </a:lnTo>
                <a:lnTo>
                  <a:pt x="0" y="0"/>
                </a:lnTo>
                <a:lnTo>
                  <a:pt x="0" y="4108462"/>
                </a:lnTo>
                <a:lnTo>
                  <a:pt x="0" y="4117873"/>
                </a:lnTo>
                <a:lnTo>
                  <a:pt x="9398" y="4117873"/>
                </a:lnTo>
                <a:lnTo>
                  <a:pt x="9100198" y="4117873"/>
                </a:lnTo>
                <a:lnTo>
                  <a:pt x="9109596" y="4117873"/>
                </a:lnTo>
                <a:lnTo>
                  <a:pt x="9109596" y="4108462"/>
                </a:lnTo>
                <a:lnTo>
                  <a:pt x="91095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8768" y="1046429"/>
            <a:ext cx="239141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0" spc="-15" dirty="0">
                <a:latin typeface="Calibri Light"/>
                <a:cs typeface="Calibri Light"/>
              </a:rPr>
              <a:t>Opdracht </a:t>
            </a:r>
            <a:r>
              <a:rPr sz="3200" b="0" dirty="0">
                <a:latin typeface="Calibri Light"/>
                <a:cs typeface="Calibri Light"/>
              </a:rPr>
              <a:t>les</a:t>
            </a:r>
            <a:r>
              <a:rPr sz="3200" b="0" spc="-65" dirty="0">
                <a:latin typeface="Calibri Light"/>
                <a:cs typeface="Calibri Light"/>
              </a:rPr>
              <a:t> </a:t>
            </a:r>
            <a:r>
              <a:rPr sz="3200" b="0" dirty="0">
                <a:latin typeface="Calibri Light"/>
                <a:cs typeface="Calibri Light"/>
              </a:rPr>
              <a:t>1</a:t>
            </a:r>
            <a:endParaRPr sz="32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62753" y="878179"/>
            <a:ext cx="5982335" cy="453517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25"/>
              </a:spcBef>
              <a:buFont typeface="Arial"/>
              <a:buChar char="•"/>
              <a:tabLst>
                <a:tab pos="241300" algn="l"/>
              </a:tabLst>
            </a:pPr>
            <a:r>
              <a:rPr sz="3200" spc="-60" dirty="0">
                <a:latin typeface="Calibri"/>
                <a:cs typeface="Calibri"/>
              </a:rPr>
              <a:t>Todo;</a:t>
            </a:r>
            <a:endParaRPr sz="3200">
              <a:latin typeface="Calibri"/>
              <a:cs typeface="Calibri"/>
            </a:endParaRPr>
          </a:p>
          <a:p>
            <a:pPr marL="241300" marR="463550" indent="-228600">
              <a:lnSpc>
                <a:spcPts val="3070"/>
              </a:lnSpc>
              <a:spcBef>
                <a:spcPts val="975"/>
              </a:spcBef>
              <a:buFont typeface="Arial"/>
              <a:buChar char="•"/>
              <a:tabLst>
                <a:tab pos="241300" algn="l"/>
              </a:tabLst>
            </a:pPr>
            <a:r>
              <a:rPr sz="3200" dirty="0">
                <a:latin typeface="Calibri"/>
                <a:cs typeface="Calibri"/>
              </a:rPr>
              <a:t>Beschrijf in </a:t>
            </a:r>
            <a:r>
              <a:rPr sz="3200" spc="-5" dirty="0">
                <a:latin typeface="Calibri"/>
                <a:cs typeface="Calibri"/>
              </a:rPr>
              <a:t>eigen </a:t>
            </a:r>
            <a:r>
              <a:rPr sz="3200" spc="-15" dirty="0">
                <a:latin typeface="Calibri"/>
                <a:cs typeface="Calibri"/>
              </a:rPr>
              <a:t>woorden </a:t>
            </a:r>
            <a:r>
              <a:rPr sz="3200" spc="-10" dirty="0">
                <a:latin typeface="Calibri"/>
                <a:cs typeface="Calibri"/>
              </a:rPr>
              <a:t>het  levensverhaal </a:t>
            </a:r>
            <a:r>
              <a:rPr sz="3200" spc="-15" dirty="0">
                <a:latin typeface="Calibri"/>
                <a:cs typeface="Calibri"/>
              </a:rPr>
              <a:t>van </a:t>
            </a:r>
            <a:r>
              <a:rPr sz="3200" spc="-5" dirty="0">
                <a:latin typeface="Calibri"/>
                <a:cs typeface="Calibri"/>
              </a:rPr>
              <a:t>je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kunstenaar</a:t>
            </a:r>
            <a:endParaRPr sz="3200">
              <a:latin typeface="Calibri"/>
              <a:cs typeface="Calibri"/>
            </a:endParaRPr>
          </a:p>
          <a:p>
            <a:pPr marL="241300" marR="5080" indent="-228600">
              <a:lnSpc>
                <a:spcPct val="80600"/>
              </a:lnSpc>
              <a:spcBef>
                <a:spcPts val="1015"/>
              </a:spcBef>
              <a:buFont typeface="Arial"/>
              <a:buChar char="•"/>
              <a:tabLst>
                <a:tab pos="241300" algn="l"/>
              </a:tabLst>
            </a:pPr>
            <a:r>
              <a:rPr sz="3200" spc="-45" dirty="0">
                <a:latin typeface="Calibri"/>
                <a:cs typeface="Calibri"/>
              </a:rPr>
              <a:t>Wat </a:t>
            </a:r>
            <a:r>
              <a:rPr sz="3200" spc="-5" dirty="0">
                <a:latin typeface="Calibri"/>
                <a:cs typeface="Calibri"/>
              </a:rPr>
              <a:t>zijn de </a:t>
            </a:r>
            <a:r>
              <a:rPr sz="3200" spc="-25" dirty="0">
                <a:latin typeface="Calibri"/>
                <a:cs typeface="Calibri"/>
              </a:rPr>
              <a:t>kenmerken </a:t>
            </a:r>
            <a:r>
              <a:rPr sz="3200" spc="-20" dirty="0">
                <a:latin typeface="Calibri"/>
                <a:cs typeface="Calibri"/>
              </a:rPr>
              <a:t>van </a:t>
            </a:r>
            <a:r>
              <a:rPr sz="3200" spc="-5" dirty="0">
                <a:latin typeface="Calibri"/>
                <a:cs typeface="Calibri"/>
              </a:rPr>
              <a:t>de </a:t>
            </a:r>
            <a:r>
              <a:rPr sz="3200" dirty="0">
                <a:latin typeface="Calibri"/>
                <a:cs typeface="Calibri"/>
              </a:rPr>
              <a:t>tijd  </a:t>
            </a:r>
            <a:r>
              <a:rPr sz="3200" spc="-5" dirty="0">
                <a:latin typeface="Calibri"/>
                <a:cs typeface="Calibri"/>
              </a:rPr>
              <a:t>waarin jouw </a:t>
            </a:r>
            <a:r>
              <a:rPr sz="3200" spc="-15" dirty="0">
                <a:latin typeface="Calibri"/>
                <a:cs typeface="Calibri"/>
              </a:rPr>
              <a:t>kunstenaar </a:t>
            </a:r>
            <a:r>
              <a:rPr sz="3200" spc="-20" dirty="0">
                <a:latin typeface="Calibri"/>
                <a:cs typeface="Calibri"/>
              </a:rPr>
              <a:t>leefde </a:t>
            </a:r>
            <a:r>
              <a:rPr sz="3200" dirty="0">
                <a:latin typeface="Calibri"/>
                <a:cs typeface="Calibri"/>
              </a:rPr>
              <a:t>en  </a:t>
            </a:r>
            <a:r>
              <a:rPr sz="3200" spc="-15" dirty="0">
                <a:latin typeface="Calibri"/>
                <a:cs typeface="Calibri"/>
              </a:rPr>
              <a:t>werkte? </a:t>
            </a:r>
            <a:r>
              <a:rPr sz="2200" spc="-5" dirty="0">
                <a:latin typeface="Calibri"/>
                <a:cs typeface="Calibri"/>
              </a:rPr>
              <a:t>(Jaartallen, </a:t>
            </a:r>
            <a:r>
              <a:rPr sz="2200" spc="-15" dirty="0">
                <a:latin typeface="Calibri"/>
                <a:cs typeface="Calibri"/>
              </a:rPr>
              <a:t>bijzondere </a:t>
            </a:r>
            <a:r>
              <a:rPr sz="2200" spc="-10" dirty="0">
                <a:latin typeface="Calibri"/>
                <a:cs typeface="Calibri"/>
              </a:rPr>
              <a:t>gebeurtenissen  </a:t>
            </a:r>
            <a:r>
              <a:rPr sz="1800" spc="-5" dirty="0">
                <a:latin typeface="Calibri"/>
                <a:cs typeface="Calibri"/>
              </a:rPr>
              <a:t>bijvoorbeeld </a:t>
            </a:r>
            <a:r>
              <a:rPr sz="2200" spc="-5" dirty="0">
                <a:latin typeface="Calibri"/>
                <a:cs typeface="Calibri"/>
              </a:rPr>
              <a:t>oorlogen </a:t>
            </a:r>
            <a:r>
              <a:rPr sz="2200" spc="-10" dirty="0">
                <a:latin typeface="Calibri"/>
                <a:cs typeface="Calibri"/>
              </a:rPr>
              <a:t>etc., architectuur </a:t>
            </a:r>
            <a:r>
              <a:rPr sz="2200" spc="-15" dirty="0">
                <a:latin typeface="Calibri"/>
                <a:cs typeface="Calibri"/>
              </a:rPr>
              <a:t>van </a:t>
            </a:r>
            <a:r>
              <a:rPr sz="2200" spc="-10" dirty="0">
                <a:latin typeface="Calibri"/>
                <a:cs typeface="Calibri"/>
              </a:rPr>
              <a:t>die  periode, </a:t>
            </a:r>
            <a:r>
              <a:rPr sz="2200" spc="-5" dirty="0">
                <a:latin typeface="Calibri"/>
                <a:cs typeface="Calibri"/>
              </a:rPr>
              <a:t>mode, </a:t>
            </a:r>
            <a:r>
              <a:rPr sz="2200" spc="-10" dirty="0">
                <a:latin typeface="Calibri"/>
                <a:cs typeface="Calibri"/>
              </a:rPr>
              <a:t>beeldhouwkunst,</a:t>
            </a:r>
            <a:r>
              <a:rPr sz="2200" spc="6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enz…)</a:t>
            </a:r>
            <a:endParaRPr sz="2200">
              <a:latin typeface="Calibri"/>
              <a:cs typeface="Calibri"/>
            </a:endParaRPr>
          </a:p>
          <a:p>
            <a:pPr marL="241300" marR="243840" indent="-228600">
              <a:lnSpc>
                <a:spcPct val="80500"/>
              </a:lnSpc>
              <a:spcBef>
                <a:spcPts val="935"/>
              </a:spcBef>
              <a:buFont typeface="Arial"/>
              <a:buChar char="•"/>
              <a:tabLst>
                <a:tab pos="241300" algn="l"/>
              </a:tabLst>
            </a:pPr>
            <a:r>
              <a:rPr sz="3200" spc="-10" dirty="0">
                <a:latin typeface="Calibri"/>
                <a:cs typeface="Calibri"/>
              </a:rPr>
              <a:t>Andere </a:t>
            </a:r>
            <a:r>
              <a:rPr sz="3200" spc="-20" dirty="0">
                <a:latin typeface="Calibri"/>
                <a:cs typeface="Calibri"/>
              </a:rPr>
              <a:t>kunstenaars </a:t>
            </a:r>
            <a:r>
              <a:rPr sz="3200" spc="-5" dirty="0">
                <a:latin typeface="Calibri"/>
                <a:cs typeface="Calibri"/>
              </a:rPr>
              <a:t>uit </a:t>
            </a:r>
            <a:r>
              <a:rPr sz="3200" spc="-30" dirty="0">
                <a:latin typeface="Calibri"/>
                <a:cs typeface="Calibri"/>
              </a:rPr>
              <a:t>dezelfde  </a:t>
            </a:r>
            <a:r>
              <a:rPr sz="3200" spc="-5" dirty="0">
                <a:latin typeface="Calibri"/>
                <a:cs typeface="Calibri"/>
              </a:rPr>
              <a:t>tijdsperiode; </a:t>
            </a:r>
            <a:r>
              <a:rPr sz="2800" spc="-10" dirty="0">
                <a:latin typeface="Calibri"/>
                <a:cs typeface="Calibri"/>
              </a:rPr>
              <a:t>benoem </a:t>
            </a:r>
            <a:r>
              <a:rPr sz="2800" spc="-5" dirty="0">
                <a:latin typeface="Calibri"/>
                <a:cs typeface="Calibri"/>
              </a:rPr>
              <a:t>de </a:t>
            </a:r>
            <a:r>
              <a:rPr sz="2800" spc="-15" dirty="0">
                <a:latin typeface="Calibri"/>
                <a:cs typeface="Calibri"/>
              </a:rPr>
              <a:t>belangrijke  </a:t>
            </a:r>
            <a:r>
              <a:rPr sz="2800" spc="-30" dirty="0">
                <a:latin typeface="Calibri"/>
                <a:cs typeface="Calibri"/>
              </a:rPr>
              <a:t>collega’s </a:t>
            </a:r>
            <a:r>
              <a:rPr sz="2800" spc="-20" dirty="0">
                <a:latin typeface="Calibri"/>
                <a:cs typeface="Calibri"/>
              </a:rPr>
              <a:t>van </a:t>
            </a:r>
            <a:r>
              <a:rPr sz="2800" spc="-5" dirty="0">
                <a:latin typeface="Calibri"/>
                <a:cs typeface="Calibri"/>
              </a:rPr>
              <a:t>je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kunstenaar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8768" y="2054479"/>
            <a:ext cx="3757295" cy="231330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217170">
              <a:lnSpc>
                <a:spcPts val="1730"/>
              </a:lnSpc>
              <a:spcBef>
                <a:spcPts val="310"/>
              </a:spcBef>
            </a:pPr>
            <a:r>
              <a:rPr sz="1600" spc="-25" dirty="0">
                <a:latin typeface="Calibri"/>
                <a:cs typeface="Calibri"/>
              </a:rPr>
              <a:t>Werk </a:t>
            </a:r>
            <a:r>
              <a:rPr sz="1600" spc="-5" dirty="0">
                <a:latin typeface="Calibri"/>
                <a:cs typeface="Calibri"/>
              </a:rPr>
              <a:t>in je </a:t>
            </a:r>
            <a:r>
              <a:rPr sz="1600" spc="-10" dirty="0">
                <a:latin typeface="Calibri"/>
                <a:cs typeface="Calibri"/>
              </a:rPr>
              <a:t>verslag </a:t>
            </a:r>
            <a:r>
              <a:rPr sz="1600" spc="-5" dirty="0">
                <a:latin typeface="Calibri"/>
                <a:cs typeface="Calibri"/>
              </a:rPr>
              <a:t>de </a:t>
            </a:r>
            <a:r>
              <a:rPr sz="1600" spc="-15" dirty="0">
                <a:latin typeface="Calibri"/>
                <a:cs typeface="Calibri"/>
              </a:rPr>
              <a:t>komende </a:t>
            </a:r>
            <a:r>
              <a:rPr sz="1600" spc="-10" dirty="0">
                <a:latin typeface="Calibri"/>
                <a:cs typeface="Calibri"/>
              </a:rPr>
              <a:t>onderdelen  </a:t>
            </a:r>
            <a:r>
              <a:rPr sz="1600" spc="-5" dirty="0">
                <a:latin typeface="Calibri"/>
                <a:cs typeface="Calibri"/>
              </a:rPr>
              <a:t>uit;</a:t>
            </a:r>
            <a:endParaRPr sz="1600">
              <a:latin typeface="Calibri"/>
              <a:cs typeface="Calibri"/>
            </a:endParaRPr>
          </a:p>
          <a:p>
            <a:pPr marL="12700" marR="93345">
              <a:lnSpc>
                <a:spcPts val="1730"/>
              </a:lnSpc>
              <a:spcBef>
                <a:spcPts val="990"/>
              </a:spcBef>
            </a:pPr>
            <a:r>
              <a:rPr sz="1600" spc="-15" dirty="0">
                <a:latin typeface="Calibri"/>
                <a:cs typeface="Calibri"/>
              </a:rPr>
              <a:t>Kenmerken van </a:t>
            </a:r>
            <a:r>
              <a:rPr sz="1600" spc="-5" dirty="0">
                <a:latin typeface="Calibri"/>
                <a:cs typeface="Calibri"/>
              </a:rPr>
              <a:t>de gelote </a:t>
            </a:r>
            <a:r>
              <a:rPr sz="1600" spc="-10" dirty="0">
                <a:latin typeface="Calibri"/>
                <a:cs typeface="Calibri"/>
              </a:rPr>
              <a:t>kunstenaar </a:t>
            </a:r>
            <a:r>
              <a:rPr sz="1600" spc="-5" dirty="0">
                <a:latin typeface="Calibri"/>
                <a:cs typeface="Calibri"/>
              </a:rPr>
              <a:t>en zijn  </a:t>
            </a:r>
            <a:r>
              <a:rPr sz="1600" spc="-10" dirty="0">
                <a:latin typeface="Calibri"/>
                <a:cs typeface="Calibri"/>
              </a:rPr>
              <a:t>werk.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sz="1600" spc="-15" dirty="0">
                <a:latin typeface="Calibri"/>
                <a:cs typeface="Calibri"/>
              </a:rPr>
              <a:t>Kenmerken van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tijdsperiode.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ts val="1730"/>
              </a:lnSpc>
              <a:spcBef>
                <a:spcPts val="1019"/>
              </a:spcBef>
            </a:pPr>
            <a:r>
              <a:rPr sz="1600" spc="-10" dirty="0">
                <a:latin typeface="Calibri"/>
                <a:cs typeface="Calibri"/>
              </a:rPr>
              <a:t>Andere kunstenaars </a:t>
            </a:r>
            <a:r>
              <a:rPr sz="1600" spc="-5" dirty="0">
                <a:latin typeface="Calibri"/>
                <a:cs typeface="Calibri"/>
              </a:rPr>
              <a:t>uit de tijdsperiode </a:t>
            </a:r>
            <a:r>
              <a:rPr sz="1600" spc="-15" dirty="0">
                <a:latin typeface="Calibri"/>
                <a:cs typeface="Calibri"/>
              </a:rPr>
              <a:t>van </a:t>
            </a:r>
            <a:r>
              <a:rPr sz="1600" spc="-10" dirty="0">
                <a:latin typeface="Calibri"/>
                <a:cs typeface="Calibri"/>
              </a:rPr>
              <a:t>je  kunstenaar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1600" spc="-10" dirty="0">
                <a:latin typeface="Calibri"/>
                <a:cs typeface="Calibri"/>
              </a:rPr>
              <a:t>(Schrijf </a:t>
            </a:r>
            <a:r>
              <a:rPr sz="1600" spc="-5" dirty="0">
                <a:latin typeface="Calibri"/>
                <a:cs typeface="Calibri"/>
              </a:rPr>
              <a:t>eigen </a:t>
            </a:r>
            <a:r>
              <a:rPr sz="1600" spc="-15" dirty="0">
                <a:latin typeface="Calibri"/>
                <a:cs typeface="Calibri"/>
              </a:rPr>
              <a:t>tekst /geen </a:t>
            </a:r>
            <a:r>
              <a:rPr sz="1600" spc="-10" dirty="0">
                <a:latin typeface="Calibri"/>
                <a:cs typeface="Calibri"/>
              </a:rPr>
              <a:t>knip </a:t>
            </a:r>
            <a:r>
              <a:rPr sz="1600" spc="-5" dirty="0">
                <a:latin typeface="Calibri"/>
                <a:cs typeface="Calibri"/>
              </a:rPr>
              <a:t>en plak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werk)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8768" y="4792217"/>
            <a:ext cx="36760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Geef </a:t>
            </a:r>
            <a:r>
              <a:rPr sz="1600" spc="-5" dirty="0">
                <a:latin typeface="Calibri"/>
                <a:cs typeface="Calibri"/>
              </a:rPr>
              <a:t>de </a:t>
            </a:r>
            <a:r>
              <a:rPr sz="1600" spc="-10" dirty="0">
                <a:latin typeface="Calibri"/>
                <a:cs typeface="Calibri"/>
              </a:rPr>
              <a:t>bronvermeldingen </a:t>
            </a:r>
            <a:r>
              <a:rPr sz="1600" spc="-15" dirty="0">
                <a:latin typeface="Calibri"/>
                <a:cs typeface="Calibri"/>
              </a:rPr>
              <a:t>van </a:t>
            </a:r>
            <a:r>
              <a:rPr sz="1600" spc="-5" dirty="0">
                <a:latin typeface="Calibri"/>
                <a:cs typeface="Calibri"/>
              </a:rPr>
              <a:t>je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informatie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8768" y="5485891"/>
            <a:ext cx="16668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5" dirty="0">
                <a:latin typeface="Calibri"/>
                <a:cs typeface="Calibri"/>
              </a:rPr>
              <a:t>Werktijd </a:t>
            </a:r>
            <a:r>
              <a:rPr sz="1600" spc="-5" dirty="0">
                <a:latin typeface="Calibri"/>
                <a:cs typeface="Calibri"/>
              </a:rPr>
              <a:t>in </a:t>
            </a:r>
            <a:r>
              <a:rPr sz="1600" spc="-10" dirty="0">
                <a:latin typeface="Calibri"/>
                <a:cs typeface="Calibri"/>
              </a:rPr>
              <a:t>week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17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496942" y="228338"/>
            <a:ext cx="762000" cy="457200"/>
            <a:chOff x="7496942" y="228338"/>
            <a:chExt cx="762000" cy="457200"/>
          </a:xfrm>
        </p:grpSpPr>
        <p:sp>
          <p:nvSpPr>
            <p:cNvPr id="8" name="object 8"/>
            <p:cNvSpPr/>
            <p:nvPr/>
          </p:nvSpPr>
          <p:spPr>
            <a:xfrm>
              <a:off x="7496942" y="228338"/>
              <a:ext cx="762000" cy="457200"/>
            </a:xfrm>
            <a:custGeom>
              <a:avLst/>
              <a:gdLst/>
              <a:ahLst/>
              <a:cxnLst/>
              <a:rect l="l" t="t" r="r" b="b"/>
              <a:pathLst>
                <a:path w="762000" h="457200">
                  <a:moveTo>
                    <a:pt x="380788" y="0"/>
                  </a:moveTo>
                  <a:lnTo>
                    <a:pt x="324974" y="5145"/>
                  </a:lnTo>
                  <a:lnTo>
                    <a:pt x="271592" y="19320"/>
                  </a:lnTo>
                  <a:lnTo>
                    <a:pt x="221166" y="40627"/>
                  </a:lnTo>
                  <a:lnTo>
                    <a:pt x="174222" y="67173"/>
                  </a:lnTo>
                  <a:lnTo>
                    <a:pt x="131285" y="97063"/>
                  </a:lnTo>
                  <a:lnTo>
                    <a:pt x="92882" y="128402"/>
                  </a:lnTo>
                  <a:lnTo>
                    <a:pt x="59537" y="159294"/>
                  </a:lnTo>
                  <a:lnTo>
                    <a:pt x="31776" y="187844"/>
                  </a:lnTo>
                  <a:lnTo>
                    <a:pt x="2248" y="226028"/>
                  </a:lnTo>
                  <a:lnTo>
                    <a:pt x="0" y="241057"/>
                  </a:lnTo>
                  <a:lnTo>
                    <a:pt x="3290" y="255908"/>
                  </a:lnTo>
                  <a:lnTo>
                    <a:pt x="33930" y="291205"/>
                  </a:lnTo>
                  <a:lnTo>
                    <a:pt x="95141" y="344049"/>
                  </a:lnTo>
                  <a:lnTo>
                    <a:pt x="133416" y="371674"/>
                  </a:lnTo>
                  <a:lnTo>
                    <a:pt x="176115" y="397927"/>
                  </a:lnTo>
                  <a:lnTo>
                    <a:pt x="222719" y="421182"/>
                  </a:lnTo>
                  <a:lnTo>
                    <a:pt x="272711" y="439809"/>
                  </a:lnTo>
                  <a:lnTo>
                    <a:pt x="325573" y="452180"/>
                  </a:lnTo>
                  <a:lnTo>
                    <a:pt x="380789" y="456665"/>
                  </a:lnTo>
                  <a:lnTo>
                    <a:pt x="436005" y="452180"/>
                  </a:lnTo>
                  <a:lnTo>
                    <a:pt x="488877" y="439809"/>
                  </a:lnTo>
                  <a:lnTo>
                    <a:pt x="538894" y="421182"/>
                  </a:lnTo>
                  <a:lnTo>
                    <a:pt x="585546" y="397927"/>
                  </a:lnTo>
                  <a:lnTo>
                    <a:pt x="613854" y="380554"/>
                  </a:lnTo>
                  <a:lnTo>
                    <a:pt x="380789" y="380554"/>
                  </a:lnTo>
                  <a:lnTo>
                    <a:pt x="332734" y="372761"/>
                  </a:lnTo>
                  <a:lnTo>
                    <a:pt x="318397" y="365332"/>
                  </a:lnTo>
                  <a:lnTo>
                    <a:pt x="248340" y="365332"/>
                  </a:lnTo>
                  <a:lnTo>
                    <a:pt x="192315" y="336330"/>
                  </a:lnTo>
                  <a:lnTo>
                    <a:pt x="142453" y="303135"/>
                  </a:lnTo>
                  <a:lnTo>
                    <a:pt x="100274" y="269406"/>
                  </a:lnTo>
                  <a:lnTo>
                    <a:pt x="67296" y="238798"/>
                  </a:lnTo>
                  <a:lnTo>
                    <a:pt x="84090" y="220588"/>
                  </a:lnTo>
                  <a:lnTo>
                    <a:pt x="119822" y="185951"/>
                  </a:lnTo>
                  <a:lnTo>
                    <a:pt x="162716" y="150081"/>
                  </a:lnTo>
                  <a:lnTo>
                    <a:pt x="213129" y="115831"/>
                  </a:lnTo>
                  <a:lnTo>
                    <a:pt x="239764" y="100847"/>
                  </a:lnTo>
                  <a:lnTo>
                    <a:pt x="300035" y="100847"/>
                  </a:lnTo>
                  <a:lnTo>
                    <a:pt x="332733" y="83904"/>
                  </a:lnTo>
                  <a:lnTo>
                    <a:pt x="380788" y="76110"/>
                  </a:lnTo>
                  <a:lnTo>
                    <a:pt x="600193" y="76110"/>
                  </a:lnTo>
                  <a:lnTo>
                    <a:pt x="587355" y="67173"/>
                  </a:lnTo>
                  <a:lnTo>
                    <a:pt x="540411" y="40627"/>
                  </a:lnTo>
                  <a:lnTo>
                    <a:pt x="489985" y="19320"/>
                  </a:lnTo>
                  <a:lnTo>
                    <a:pt x="436602" y="5145"/>
                  </a:lnTo>
                  <a:lnTo>
                    <a:pt x="380788" y="0"/>
                  </a:lnTo>
                  <a:close/>
                </a:path>
                <a:path w="762000" h="457200">
                  <a:moveTo>
                    <a:pt x="600193" y="76110"/>
                  </a:moveTo>
                  <a:lnTo>
                    <a:pt x="380788" y="76110"/>
                  </a:lnTo>
                  <a:lnTo>
                    <a:pt x="428843" y="83904"/>
                  </a:lnTo>
                  <a:lnTo>
                    <a:pt x="470678" y="105581"/>
                  </a:lnTo>
                  <a:lnTo>
                    <a:pt x="503731" y="138582"/>
                  </a:lnTo>
                  <a:lnTo>
                    <a:pt x="525441" y="180352"/>
                  </a:lnTo>
                  <a:lnTo>
                    <a:pt x="533247" y="228332"/>
                  </a:lnTo>
                  <a:lnTo>
                    <a:pt x="525441" y="276313"/>
                  </a:lnTo>
                  <a:lnTo>
                    <a:pt x="503731" y="318083"/>
                  </a:lnTo>
                  <a:lnTo>
                    <a:pt x="470678" y="351084"/>
                  </a:lnTo>
                  <a:lnTo>
                    <a:pt x="428844" y="372761"/>
                  </a:lnTo>
                  <a:lnTo>
                    <a:pt x="380789" y="380554"/>
                  </a:lnTo>
                  <a:lnTo>
                    <a:pt x="613854" y="380554"/>
                  </a:lnTo>
                  <a:lnTo>
                    <a:pt x="628325" y="371674"/>
                  </a:lnTo>
                  <a:lnTo>
                    <a:pt x="637138" y="365332"/>
                  </a:lnTo>
                  <a:lnTo>
                    <a:pt x="513237" y="365332"/>
                  </a:lnTo>
                  <a:lnTo>
                    <a:pt x="544505" y="326180"/>
                  </a:lnTo>
                  <a:lnTo>
                    <a:pt x="563915" y="281716"/>
                  </a:lnTo>
                  <a:lnTo>
                    <a:pt x="571362" y="234398"/>
                  </a:lnTo>
                  <a:lnTo>
                    <a:pt x="566738" y="186683"/>
                  </a:lnTo>
                  <a:lnTo>
                    <a:pt x="549940" y="141029"/>
                  </a:lnTo>
                  <a:lnTo>
                    <a:pt x="520860" y="99895"/>
                  </a:lnTo>
                  <a:lnTo>
                    <a:pt x="633762" y="99895"/>
                  </a:lnTo>
                  <a:lnTo>
                    <a:pt x="630292" y="97063"/>
                  </a:lnTo>
                  <a:lnTo>
                    <a:pt x="600193" y="76110"/>
                  </a:lnTo>
                  <a:close/>
                </a:path>
                <a:path w="762000" h="457200">
                  <a:moveTo>
                    <a:pt x="300035" y="100847"/>
                  </a:moveTo>
                  <a:lnTo>
                    <a:pt x="239764" y="100847"/>
                  </a:lnTo>
                  <a:lnTo>
                    <a:pt x="211086" y="141910"/>
                  </a:lnTo>
                  <a:lnTo>
                    <a:pt x="194556" y="187388"/>
                  </a:lnTo>
                  <a:lnTo>
                    <a:pt x="190096" y="234873"/>
                  </a:lnTo>
                  <a:lnTo>
                    <a:pt x="197627" y="281963"/>
                  </a:lnTo>
                  <a:lnTo>
                    <a:pt x="217068" y="326251"/>
                  </a:lnTo>
                  <a:lnTo>
                    <a:pt x="248340" y="365332"/>
                  </a:lnTo>
                  <a:lnTo>
                    <a:pt x="318397" y="365332"/>
                  </a:lnTo>
                  <a:lnTo>
                    <a:pt x="290899" y="351084"/>
                  </a:lnTo>
                  <a:lnTo>
                    <a:pt x="257846" y="318083"/>
                  </a:lnTo>
                  <a:lnTo>
                    <a:pt x="236136" y="276313"/>
                  </a:lnTo>
                  <a:lnTo>
                    <a:pt x="228330" y="228332"/>
                  </a:lnTo>
                  <a:lnTo>
                    <a:pt x="236136" y="180352"/>
                  </a:lnTo>
                  <a:lnTo>
                    <a:pt x="257846" y="138582"/>
                  </a:lnTo>
                  <a:lnTo>
                    <a:pt x="290899" y="105581"/>
                  </a:lnTo>
                  <a:lnTo>
                    <a:pt x="300035" y="100847"/>
                  </a:lnTo>
                  <a:close/>
                </a:path>
                <a:path w="762000" h="457200">
                  <a:moveTo>
                    <a:pt x="633762" y="99895"/>
                  </a:moveTo>
                  <a:lnTo>
                    <a:pt x="520860" y="99895"/>
                  </a:lnTo>
                  <a:lnTo>
                    <a:pt x="574622" y="132436"/>
                  </a:lnTo>
                  <a:lnTo>
                    <a:pt x="622221" y="168990"/>
                  </a:lnTo>
                  <a:lnTo>
                    <a:pt x="662494" y="205722"/>
                  </a:lnTo>
                  <a:lnTo>
                    <a:pt x="694281" y="238798"/>
                  </a:lnTo>
                  <a:lnTo>
                    <a:pt x="660901" y="269406"/>
                  </a:lnTo>
                  <a:lnTo>
                    <a:pt x="618767" y="303135"/>
                  </a:lnTo>
                  <a:lnTo>
                    <a:pt x="569128" y="336330"/>
                  </a:lnTo>
                  <a:lnTo>
                    <a:pt x="513237" y="365332"/>
                  </a:lnTo>
                  <a:lnTo>
                    <a:pt x="637138" y="365332"/>
                  </a:lnTo>
                  <a:lnTo>
                    <a:pt x="700219" y="316684"/>
                  </a:lnTo>
                  <a:lnTo>
                    <a:pt x="750500" y="269242"/>
                  </a:lnTo>
                  <a:lnTo>
                    <a:pt x="761697" y="241414"/>
                  </a:lnTo>
                  <a:lnTo>
                    <a:pt x="759344" y="226162"/>
                  </a:lnTo>
                  <a:lnTo>
                    <a:pt x="751453" y="212159"/>
                  </a:lnTo>
                  <a:lnTo>
                    <a:pt x="729801" y="187844"/>
                  </a:lnTo>
                  <a:lnTo>
                    <a:pt x="702040" y="159294"/>
                  </a:lnTo>
                  <a:lnTo>
                    <a:pt x="668695" y="128402"/>
                  </a:lnTo>
                  <a:lnTo>
                    <a:pt x="633762" y="998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782444" y="361524"/>
              <a:ext cx="190573" cy="19028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7831894" y="5928834"/>
            <a:ext cx="109960" cy="2035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803843" y="5705068"/>
            <a:ext cx="100229" cy="1399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59065" y="5265305"/>
            <a:ext cx="1565910" cy="1565910"/>
          </a:xfrm>
          <a:custGeom>
            <a:avLst/>
            <a:gdLst/>
            <a:ahLst/>
            <a:cxnLst/>
            <a:rect l="l" t="t" r="r" b="b"/>
            <a:pathLst>
              <a:path w="1565909" h="1565909">
                <a:moveTo>
                  <a:pt x="462597" y="888809"/>
                </a:moveTo>
                <a:lnTo>
                  <a:pt x="377634" y="653072"/>
                </a:lnTo>
                <a:lnTo>
                  <a:pt x="347433" y="597319"/>
                </a:lnTo>
                <a:lnTo>
                  <a:pt x="333489" y="591985"/>
                </a:lnTo>
                <a:lnTo>
                  <a:pt x="313601" y="601129"/>
                </a:lnTo>
                <a:lnTo>
                  <a:pt x="307505" y="607212"/>
                </a:lnTo>
                <a:lnTo>
                  <a:pt x="326567" y="674192"/>
                </a:lnTo>
                <a:lnTo>
                  <a:pt x="428523" y="896912"/>
                </a:lnTo>
                <a:lnTo>
                  <a:pt x="432574" y="901839"/>
                </a:lnTo>
                <a:lnTo>
                  <a:pt x="438023" y="904735"/>
                </a:lnTo>
                <a:lnTo>
                  <a:pt x="444169" y="905383"/>
                </a:lnTo>
                <a:lnTo>
                  <a:pt x="456641" y="900010"/>
                </a:lnTo>
                <a:lnTo>
                  <a:pt x="460679" y="894969"/>
                </a:lnTo>
                <a:lnTo>
                  <a:pt x="462597" y="888809"/>
                </a:lnTo>
                <a:close/>
              </a:path>
              <a:path w="1565909" h="1565909">
                <a:moveTo>
                  <a:pt x="728865" y="412750"/>
                </a:moveTo>
                <a:lnTo>
                  <a:pt x="680453" y="385914"/>
                </a:lnTo>
                <a:lnTo>
                  <a:pt x="636562" y="365239"/>
                </a:lnTo>
                <a:lnTo>
                  <a:pt x="590588" y="350304"/>
                </a:lnTo>
                <a:lnTo>
                  <a:pt x="543090" y="341261"/>
                </a:lnTo>
                <a:lnTo>
                  <a:pt x="494652" y="338251"/>
                </a:lnTo>
                <a:lnTo>
                  <a:pt x="434809" y="339394"/>
                </a:lnTo>
                <a:lnTo>
                  <a:pt x="425386" y="387210"/>
                </a:lnTo>
                <a:lnTo>
                  <a:pt x="431165" y="433895"/>
                </a:lnTo>
                <a:lnTo>
                  <a:pt x="450672" y="476237"/>
                </a:lnTo>
                <a:lnTo>
                  <a:pt x="482409" y="510997"/>
                </a:lnTo>
                <a:lnTo>
                  <a:pt x="524916" y="534974"/>
                </a:lnTo>
                <a:lnTo>
                  <a:pt x="572808" y="544385"/>
                </a:lnTo>
                <a:lnTo>
                  <a:pt x="619569" y="538607"/>
                </a:lnTo>
                <a:lnTo>
                  <a:pt x="661962" y="519137"/>
                </a:lnTo>
                <a:lnTo>
                  <a:pt x="696785" y="487438"/>
                </a:lnTo>
                <a:lnTo>
                  <a:pt x="720788" y="445008"/>
                </a:lnTo>
                <a:lnTo>
                  <a:pt x="728865" y="412750"/>
                </a:lnTo>
                <a:close/>
              </a:path>
              <a:path w="1565909" h="1565909">
                <a:moveTo>
                  <a:pt x="806615" y="363651"/>
                </a:moveTo>
                <a:lnTo>
                  <a:pt x="774801" y="315036"/>
                </a:lnTo>
                <a:lnTo>
                  <a:pt x="737476" y="282549"/>
                </a:lnTo>
                <a:lnTo>
                  <a:pt x="693000" y="249897"/>
                </a:lnTo>
                <a:lnTo>
                  <a:pt x="637197" y="216001"/>
                </a:lnTo>
                <a:lnTo>
                  <a:pt x="649541" y="208876"/>
                </a:lnTo>
                <a:lnTo>
                  <a:pt x="661238" y="204762"/>
                </a:lnTo>
                <a:lnTo>
                  <a:pt x="663892" y="199364"/>
                </a:lnTo>
                <a:lnTo>
                  <a:pt x="660539" y="189611"/>
                </a:lnTo>
                <a:lnTo>
                  <a:pt x="655485" y="186994"/>
                </a:lnTo>
                <a:lnTo>
                  <a:pt x="633018" y="196202"/>
                </a:lnTo>
                <a:lnTo>
                  <a:pt x="617283" y="207378"/>
                </a:lnTo>
                <a:lnTo>
                  <a:pt x="574573" y="198818"/>
                </a:lnTo>
                <a:lnTo>
                  <a:pt x="535279" y="199593"/>
                </a:lnTo>
                <a:lnTo>
                  <a:pt x="499541" y="203835"/>
                </a:lnTo>
                <a:lnTo>
                  <a:pt x="467487" y="205714"/>
                </a:lnTo>
                <a:lnTo>
                  <a:pt x="422529" y="207149"/>
                </a:lnTo>
                <a:lnTo>
                  <a:pt x="395452" y="243446"/>
                </a:lnTo>
                <a:lnTo>
                  <a:pt x="400278" y="263779"/>
                </a:lnTo>
                <a:lnTo>
                  <a:pt x="412280" y="281343"/>
                </a:lnTo>
                <a:lnTo>
                  <a:pt x="429285" y="292404"/>
                </a:lnTo>
                <a:lnTo>
                  <a:pt x="426415" y="304063"/>
                </a:lnTo>
                <a:lnTo>
                  <a:pt x="429564" y="309219"/>
                </a:lnTo>
                <a:lnTo>
                  <a:pt x="435851" y="310667"/>
                </a:lnTo>
                <a:lnTo>
                  <a:pt x="485114" y="309524"/>
                </a:lnTo>
                <a:lnTo>
                  <a:pt x="539750" y="311759"/>
                </a:lnTo>
                <a:lnTo>
                  <a:pt x="593369" y="321157"/>
                </a:lnTo>
                <a:lnTo>
                  <a:pt x="645274" y="337566"/>
                </a:lnTo>
                <a:lnTo>
                  <a:pt x="694753" y="360807"/>
                </a:lnTo>
                <a:lnTo>
                  <a:pt x="743534" y="387819"/>
                </a:lnTo>
                <a:lnTo>
                  <a:pt x="748449" y="389394"/>
                </a:lnTo>
                <a:lnTo>
                  <a:pt x="753732" y="386778"/>
                </a:lnTo>
                <a:lnTo>
                  <a:pt x="757161" y="375450"/>
                </a:lnTo>
                <a:lnTo>
                  <a:pt x="778764" y="383387"/>
                </a:lnTo>
                <a:lnTo>
                  <a:pt x="793076" y="382790"/>
                </a:lnTo>
                <a:lnTo>
                  <a:pt x="801801" y="375577"/>
                </a:lnTo>
                <a:lnTo>
                  <a:pt x="806615" y="363651"/>
                </a:lnTo>
                <a:close/>
              </a:path>
              <a:path w="1565909" h="1565909">
                <a:moveTo>
                  <a:pt x="842441" y="646315"/>
                </a:moveTo>
                <a:lnTo>
                  <a:pt x="809993" y="625551"/>
                </a:lnTo>
                <a:lnTo>
                  <a:pt x="775881" y="607796"/>
                </a:lnTo>
                <a:lnTo>
                  <a:pt x="740321" y="593153"/>
                </a:lnTo>
                <a:lnTo>
                  <a:pt x="672744" y="573633"/>
                </a:lnTo>
                <a:lnTo>
                  <a:pt x="625868" y="588200"/>
                </a:lnTo>
                <a:lnTo>
                  <a:pt x="577507" y="593153"/>
                </a:lnTo>
                <a:lnTo>
                  <a:pt x="529120" y="588479"/>
                </a:lnTo>
                <a:lnTo>
                  <a:pt x="482168" y="574205"/>
                </a:lnTo>
                <a:lnTo>
                  <a:pt x="434644" y="587044"/>
                </a:lnTo>
                <a:lnTo>
                  <a:pt x="384403" y="606933"/>
                </a:lnTo>
                <a:lnTo>
                  <a:pt x="403466" y="641553"/>
                </a:lnTo>
                <a:lnTo>
                  <a:pt x="486841" y="867130"/>
                </a:lnTo>
                <a:lnTo>
                  <a:pt x="627481" y="867130"/>
                </a:lnTo>
                <a:lnTo>
                  <a:pt x="614006" y="849477"/>
                </a:lnTo>
                <a:lnTo>
                  <a:pt x="604062" y="829830"/>
                </a:lnTo>
                <a:lnTo>
                  <a:pt x="597839" y="808710"/>
                </a:lnTo>
                <a:lnTo>
                  <a:pt x="595553" y="786650"/>
                </a:lnTo>
                <a:lnTo>
                  <a:pt x="599186" y="757237"/>
                </a:lnTo>
                <a:lnTo>
                  <a:pt x="610273" y="730961"/>
                </a:lnTo>
                <a:lnTo>
                  <a:pt x="629119" y="712076"/>
                </a:lnTo>
                <a:lnTo>
                  <a:pt x="656069" y="704824"/>
                </a:lnTo>
                <a:lnTo>
                  <a:pt x="675525" y="708063"/>
                </a:lnTo>
                <a:lnTo>
                  <a:pt x="686371" y="711771"/>
                </a:lnTo>
                <a:lnTo>
                  <a:pt x="684949" y="696658"/>
                </a:lnTo>
                <a:lnTo>
                  <a:pt x="688467" y="681901"/>
                </a:lnTo>
                <a:lnTo>
                  <a:pt x="708609" y="658406"/>
                </a:lnTo>
                <a:lnTo>
                  <a:pt x="738073" y="646353"/>
                </a:lnTo>
                <a:lnTo>
                  <a:pt x="768337" y="641908"/>
                </a:lnTo>
                <a:lnTo>
                  <a:pt x="816800" y="642531"/>
                </a:lnTo>
                <a:lnTo>
                  <a:pt x="842441" y="646315"/>
                </a:lnTo>
                <a:close/>
              </a:path>
              <a:path w="1565909" h="1565909">
                <a:moveTo>
                  <a:pt x="957618" y="786358"/>
                </a:moveTo>
                <a:lnTo>
                  <a:pt x="953770" y="769708"/>
                </a:lnTo>
                <a:lnTo>
                  <a:pt x="951547" y="760095"/>
                </a:lnTo>
                <a:lnTo>
                  <a:pt x="950887" y="757250"/>
                </a:lnTo>
                <a:lnTo>
                  <a:pt x="949083" y="749465"/>
                </a:lnTo>
                <a:lnTo>
                  <a:pt x="936815" y="732929"/>
                </a:lnTo>
                <a:lnTo>
                  <a:pt x="936815" y="784263"/>
                </a:lnTo>
                <a:lnTo>
                  <a:pt x="935189" y="789876"/>
                </a:lnTo>
                <a:lnTo>
                  <a:pt x="930744" y="794499"/>
                </a:lnTo>
                <a:lnTo>
                  <a:pt x="924115" y="797661"/>
                </a:lnTo>
                <a:lnTo>
                  <a:pt x="915924" y="798817"/>
                </a:lnTo>
                <a:lnTo>
                  <a:pt x="915924" y="822134"/>
                </a:lnTo>
                <a:lnTo>
                  <a:pt x="915924" y="837920"/>
                </a:lnTo>
                <a:lnTo>
                  <a:pt x="906767" y="844588"/>
                </a:lnTo>
                <a:lnTo>
                  <a:pt x="895134" y="844588"/>
                </a:lnTo>
                <a:lnTo>
                  <a:pt x="886929" y="843419"/>
                </a:lnTo>
                <a:lnTo>
                  <a:pt x="880783" y="840498"/>
                </a:lnTo>
                <a:lnTo>
                  <a:pt x="880313" y="840270"/>
                </a:lnTo>
                <a:lnTo>
                  <a:pt x="875880" y="835634"/>
                </a:lnTo>
                <a:lnTo>
                  <a:pt x="874268" y="830033"/>
                </a:lnTo>
                <a:lnTo>
                  <a:pt x="875931" y="824420"/>
                </a:lnTo>
                <a:lnTo>
                  <a:pt x="880452" y="819785"/>
                </a:lnTo>
                <a:lnTo>
                  <a:pt x="887095" y="816635"/>
                </a:lnTo>
                <a:lnTo>
                  <a:pt x="895134" y="815467"/>
                </a:lnTo>
                <a:lnTo>
                  <a:pt x="906475" y="815467"/>
                </a:lnTo>
                <a:lnTo>
                  <a:pt x="915924" y="822134"/>
                </a:lnTo>
                <a:lnTo>
                  <a:pt x="915924" y="798817"/>
                </a:lnTo>
                <a:lnTo>
                  <a:pt x="904290" y="798817"/>
                </a:lnTo>
                <a:lnTo>
                  <a:pt x="895134" y="792162"/>
                </a:lnTo>
                <a:lnTo>
                  <a:pt x="895134" y="776363"/>
                </a:lnTo>
                <a:lnTo>
                  <a:pt x="904671" y="769708"/>
                </a:lnTo>
                <a:lnTo>
                  <a:pt x="915924" y="769708"/>
                </a:lnTo>
                <a:lnTo>
                  <a:pt x="923912" y="770877"/>
                </a:lnTo>
                <a:lnTo>
                  <a:pt x="930567" y="774026"/>
                </a:lnTo>
                <a:lnTo>
                  <a:pt x="935126" y="778662"/>
                </a:lnTo>
                <a:lnTo>
                  <a:pt x="936815" y="784263"/>
                </a:lnTo>
                <a:lnTo>
                  <a:pt x="936815" y="732929"/>
                </a:lnTo>
                <a:lnTo>
                  <a:pt x="925360" y="717473"/>
                </a:lnTo>
                <a:lnTo>
                  <a:pt x="915924" y="710895"/>
                </a:lnTo>
                <a:lnTo>
                  <a:pt x="915924" y="734695"/>
                </a:lnTo>
                <a:lnTo>
                  <a:pt x="915924" y="742594"/>
                </a:lnTo>
                <a:lnTo>
                  <a:pt x="914260" y="748220"/>
                </a:lnTo>
                <a:lnTo>
                  <a:pt x="909751" y="752881"/>
                </a:lnTo>
                <a:lnTo>
                  <a:pt x="903135" y="756069"/>
                </a:lnTo>
                <a:lnTo>
                  <a:pt x="895134" y="757250"/>
                </a:lnTo>
                <a:lnTo>
                  <a:pt x="887107" y="756069"/>
                </a:lnTo>
                <a:lnTo>
                  <a:pt x="880491" y="752919"/>
                </a:lnTo>
                <a:lnTo>
                  <a:pt x="875957" y="748258"/>
                </a:lnTo>
                <a:lnTo>
                  <a:pt x="874268" y="742594"/>
                </a:lnTo>
                <a:lnTo>
                  <a:pt x="875436" y="738505"/>
                </a:lnTo>
                <a:lnTo>
                  <a:pt x="875880" y="736955"/>
                </a:lnTo>
                <a:lnTo>
                  <a:pt x="880313" y="732320"/>
                </a:lnTo>
                <a:lnTo>
                  <a:pt x="886929" y="729195"/>
                </a:lnTo>
                <a:lnTo>
                  <a:pt x="895134" y="728040"/>
                </a:lnTo>
                <a:lnTo>
                  <a:pt x="906767" y="728040"/>
                </a:lnTo>
                <a:lnTo>
                  <a:pt x="915924" y="734695"/>
                </a:lnTo>
                <a:lnTo>
                  <a:pt x="915924" y="710895"/>
                </a:lnTo>
                <a:lnTo>
                  <a:pt x="898779" y="698931"/>
                </a:lnTo>
                <a:lnTo>
                  <a:pt x="889215" y="692264"/>
                </a:lnTo>
                <a:lnTo>
                  <a:pt x="870077" y="685355"/>
                </a:lnTo>
                <a:lnTo>
                  <a:pt x="870077" y="713486"/>
                </a:lnTo>
                <a:lnTo>
                  <a:pt x="870077" y="855052"/>
                </a:lnTo>
                <a:lnTo>
                  <a:pt x="868464" y="860653"/>
                </a:lnTo>
                <a:lnTo>
                  <a:pt x="864044" y="865289"/>
                </a:lnTo>
                <a:lnTo>
                  <a:pt x="857415" y="868438"/>
                </a:lnTo>
                <a:lnTo>
                  <a:pt x="849210" y="869607"/>
                </a:lnTo>
                <a:lnTo>
                  <a:pt x="837590" y="869607"/>
                </a:lnTo>
                <a:lnTo>
                  <a:pt x="828433" y="862939"/>
                </a:lnTo>
                <a:lnTo>
                  <a:pt x="828433" y="852957"/>
                </a:lnTo>
                <a:lnTo>
                  <a:pt x="828433" y="847153"/>
                </a:lnTo>
                <a:lnTo>
                  <a:pt x="832116" y="844588"/>
                </a:lnTo>
                <a:lnTo>
                  <a:pt x="837971" y="840498"/>
                </a:lnTo>
                <a:lnTo>
                  <a:pt x="849210" y="840498"/>
                </a:lnTo>
                <a:lnTo>
                  <a:pt x="857211" y="841654"/>
                </a:lnTo>
                <a:lnTo>
                  <a:pt x="863866" y="844804"/>
                </a:lnTo>
                <a:lnTo>
                  <a:pt x="868400" y="849439"/>
                </a:lnTo>
                <a:lnTo>
                  <a:pt x="870077" y="855052"/>
                </a:lnTo>
                <a:lnTo>
                  <a:pt x="870077" y="713486"/>
                </a:lnTo>
                <a:lnTo>
                  <a:pt x="868464" y="719086"/>
                </a:lnTo>
                <a:lnTo>
                  <a:pt x="864044" y="723722"/>
                </a:lnTo>
                <a:lnTo>
                  <a:pt x="857415" y="726871"/>
                </a:lnTo>
                <a:lnTo>
                  <a:pt x="849210" y="728040"/>
                </a:lnTo>
                <a:lnTo>
                  <a:pt x="837590" y="728040"/>
                </a:lnTo>
                <a:lnTo>
                  <a:pt x="828433" y="721385"/>
                </a:lnTo>
                <a:lnTo>
                  <a:pt x="828433" y="705967"/>
                </a:lnTo>
                <a:lnTo>
                  <a:pt x="828433" y="705586"/>
                </a:lnTo>
                <a:lnTo>
                  <a:pt x="837971" y="698931"/>
                </a:lnTo>
                <a:lnTo>
                  <a:pt x="849210" y="698931"/>
                </a:lnTo>
                <a:lnTo>
                  <a:pt x="857211" y="700087"/>
                </a:lnTo>
                <a:lnTo>
                  <a:pt x="863866" y="703249"/>
                </a:lnTo>
                <a:lnTo>
                  <a:pt x="868400" y="707872"/>
                </a:lnTo>
                <a:lnTo>
                  <a:pt x="870077" y="713486"/>
                </a:lnTo>
                <a:lnTo>
                  <a:pt x="870077" y="685355"/>
                </a:lnTo>
                <a:lnTo>
                  <a:pt x="843470" y="675741"/>
                </a:lnTo>
                <a:lnTo>
                  <a:pt x="811758" y="672172"/>
                </a:lnTo>
                <a:lnTo>
                  <a:pt x="811758" y="867511"/>
                </a:lnTo>
                <a:lnTo>
                  <a:pt x="810133" y="873112"/>
                </a:lnTo>
                <a:lnTo>
                  <a:pt x="805688" y="877747"/>
                </a:lnTo>
                <a:lnTo>
                  <a:pt x="799058" y="880910"/>
                </a:lnTo>
                <a:lnTo>
                  <a:pt x="790892" y="882065"/>
                </a:lnTo>
                <a:lnTo>
                  <a:pt x="782688" y="880910"/>
                </a:lnTo>
                <a:lnTo>
                  <a:pt x="776071" y="877747"/>
                </a:lnTo>
                <a:lnTo>
                  <a:pt x="772287" y="873785"/>
                </a:lnTo>
                <a:lnTo>
                  <a:pt x="771639" y="873112"/>
                </a:lnTo>
                <a:lnTo>
                  <a:pt x="790892" y="852957"/>
                </a:lnTo>
                <a:lnTo>
                  <a:pt x="798944" y="854125"/>
                </a:lnTo>
                <a:lnTo>
                  <a:pt x="805586" y="857275"/>
                </a:lnTo>
                <a:lnTo>
                  <a:pt x="810094" y="861910"/>
                </a:lnTo>
                <a:lnTo>
                  <a:pt x="811758" y="867511"/>
                </a:lnTo>
                <a:lnTo>
                  <a:pt x="811758" y="672172"/>
                </a:lnTo>
                <a:lnTo>
                  <a:pt x="792899" y="670039"/>
                </a:lnTo>
                <a:lnTo>
                  <a:pt x="792899" y="715289"/>
                </a:lnTo>
                <a:lnTo>
                  <a:pt x="791184" y="723950"/>
                </a:lnTo>
                <a:lnTo>
                  <a:pt x="778789" y="737273"/>
                </a:lnTo>
                <a:lnTo>
                  <a:pt x="769556" y="738505"/>
                </a:lnTo>
                <a:lnTo>
                  <a:pt x="760399" y="729373"/>
                </a:lnTo>
                <a:lnTo>
                  <a:pt x="761733" y="720140"/>
                </a:lnTo>
                <a:lnTo>
                  <a:pt x="768311" y="713955"/>
                </a:lnTo>
                <a:lnTo>
                  <a:pt x="774979" y="707301"/>
                </a:lnTo>
                <a:lnTo>
                  <a:pt x="783755" y="705967"/>
                </a:lnTo>
                <a:lnTo>
                  <a:pt x="792899" y="715289"/>
                </a:lnTo>
                <a:lnTo>
                  <a:pt x="792899" y="670039"/>
                </a:lnTo>
                <a:lnTo>
                  <a:pt x="790892" y="669810"/>
                </a:lnTo>
                <a:lnTo>
                  <a:pt x="753351" y="674077"/>
                </a:lnTo>
                <a:lnTo>
                  <a:pt x="753351" y="859142"/>
                </a:lnTo>
                <a:lnTo>
                  <a:pt x="751738" y="864755"/>
                </a:lnTo>
                <a:lnTo>
                  <a:pt x="747318" y="869429"/>
                </a:lnTo>
                <a:lnTo>
                  <a:pt x="740689" y="872617"/>
                </a:lnTo>
                <a:lnTo>
                  <a:pt x="732485" y="873785"/>
                </a:lnTo>
                <a:lnTo>
                  <a:pt x="724306" y="872617"/>
                </a:lnTo>
                <a:lnTo>
                  <a:pt x="717740" y="869467"/>
                </a:lnTo>
                <a:lnTo>
                  <a:pt x="713320" y="864806"/>
                </a:lnTo>
                <a:lnTo>
                  <a:pt x="711708" y="859142"/>
                </a:lnTo>
                <a:lnTo>
                  <a:pt x="711708" y="851154"/>
                </a:lnTo>
                <a:lnTo>
                  <a:pt x="721245" y="844588"/>
                </a:lnTo>
                <a:lnTo>
                  <a:pt x="732485" y="844588"/>
                </a:lnTo>
                <a:lnTo>
                  <a:pt x="740486" y="845743"/>
                </a:lnTo>
                <a:lnTo>
                  <a:pt x="747141" y="848906"/>
                </a:lnTo>
                <a:lnTo>
                  <a:pt x="751674" y="853528"/>
                </a:lnTo>
                <a:lnTo>
                  <a:pt x="753351" y="859142"/>
                </a:lnTo>
                <a:lnTo>
                  <a:pt x="753351" y="674077"/>
                </a:lnTo>
                <a:lnTo>
                  <a:pt x="738657" y="675741"/>
                </a:lnTo>
                <a:lnTo>
                  <a:pt x="716673" y="689406"/>
                </a:lnTo>
                <a:lnTo>
                  <a:pt x="714070" y="704735"/>
                </a:lnTo>
                <a:lnTo>
                  <a:pt x="720001" y="715581"/>
                </a:lnTo>
                <a:lnTo>
                  <a:pt x="740867" y="736409"/>
                </a:lnTo>
                <a:lnTo>
                  <a:pt x="745794" y="746633"/>
                </a:lnTo>
                <a:lnTo>
                  <a:pt x="742467" y="755269"/>
                </a:lnTo>
                <a:lnTo>
                  <a:pt x="733742" y="760095"/>
                </a:lnTo>
                <a:lnTo>
                  <a:pt x="722477" y="758863"/>
                </a:lnTo>
                <a:lnTo>
                  <a:pt x="670458" y="736409"/>
                </a:lnTo>
                <a:lnTo>
                  <a:pt x="647738" y="734542"/>
                </a:lnTo>
                <a:lnTo>
                  <a:pt x="633539" y="747433"/>
                </a:lnTo>
                <a:lnTo>
                  <a:pt x="626224" y="767308"/>
                </a:lnTo>
                <a:lnTo>
                  <a:pt x="624141" y="786358"/>
                </a:lnTo>
                <a:lnTo>
                  <a:pt x="632637" y="823252"/>
                </a:lnTo>
                <a:lnTo>
                  <a:pt x="656297" y="855243"/>
                </a:lnTo>
                <a:lnTo>
                  <a:pt x="692391" y="880452"/>
                </a:lnTo>
                <a:lnTo>
                  <a:pt x="738174" y="896975"/>
                </a:lnTo>
                <a:lnTo>
                  <a:pt x="790892" y="902906"/>
                </a:lnTo>
                <a:lnTo>
                  <a:pt x="843622" y="896975"/>
                </a:lnTo>
                <a:lnTo>
                  <a:pt x="884923" y="882065"/>
                </a:lnTo>
                <a:lnTo>
                  <a:pt x="925461" y="855243"/>
                </a:lnTo>
                <a:lnTo>
                  <a:pt x="949121" y="823252"/>
                </a:lnTo>
                <a:lnTo>
                  <a:pt x="950912" y="815467"/>
                </a:lnTo>
                <a:lnTo>
                  <a:pt x="954747" y="798817"/>
                </a:lnTo>
                <a:lnTo>
                  <a:pt x="957618" y="786358"/>
                </a:lnTo>
                <a:close/>
              </a:path>
              <a:path w="1565909" h="1565909">
                <a:moveTo>
                  <a:pt x="1565567" y="1446479"/>
                </a:moveTo>
                <a:lnTo>
                  <a:pt x="1565262" y="1404086"/>
                </a:lnTo>
                <a:lnTo>
                  <a:pt x="1552282" y="1363510"/>
                </a:lnTo>
                <a:lnTo>
                  <a:pt x="1526540" y="1327886"/>
                </a:lnTo>
                <a:lnTo>
                  <a:pt x="1278407" y="1080135"/>
                </a:lnTo>
                <a:lnTo>
                  <a:pt x="1220584" y="1045692"/>
                </a:lnTo>
                <a:lnTo>
                  <a:pt x="1201369" y="1042479"/>
                </a:lnTo>
                <a:lnTo>
                  <a:pt x="1188237" y="1040269"/>
                </a:lnTo>
                <a:lnTo>
                  <a:pt x="1155331" y="1042479"/>
                </a:lnTo>
                <a:lnTo>
                  <a:pt x="1067981" y="955268"/>
                </a:lnTo>
                <a:lnTo>
                  <a:pt x="1095502" y="916838"/>
                </a:lnTo>
                <a:lnTo>
                  <a:pt x="1119873" y="876046"/>
                </a:lnTo>
                <a:lnTo>
                  <a:pt x="1140955" y="833120"/>
                </a:lnTo>
                <a:lnTo>
                  <a:pt x="1158557" y="788276"/>
                </a:lnTo>
                <a:lnTo>
                  <a:pt x="1172527" y="741768"/>
                </a:lnTo>
                <a:lnTo>
                  <a:pt x="1182712" y="693826"/>
                </a:lnTo>
                <a:lnTo>
                  <a:pt x="1188948" y="644664"/>
                </a:lnTo>
                <a:lnTo>
                  <a:pt x="1191056" y="594537"/>
                </a:lnTo>
                <a:lnTo>
                  <a:pt x="1189075" y="545960"/>
                </a:lnTo>
                <a:lnTo>
                  <a:pt x="1183233" y="498424"/>
                </a:lnTo>
                <a:lnTo>
                  <a:pt x="1173670" y="452094"/>
                </a:lnTo>
                <a:lnTo>
                  <a:pt x="1160576" y="407123"/>
                </a:lnTo>
                <a:lnTo>
                  <a:pt x="1144066" y="363677"/>
                </a:lnTo>
                <a:lnTo>
                  <a:pt x="1124331" y="321894"/>
                </a:lnTo>
                <a:lnTo>
                  <a:pt x="1101509" y="281940"/>
                </a:lnTo>
                <a:lnTo>
                  <a:pt x="1075766" y="243979"/>
                </a:lnTo>
                <a:lnTo>
                  <a:pt x="1069975" y="236715"/>
                </a:lnTo>
                <a:lnTo>
                  <a:pt x="1069975" y="592556"/>
                </a:lnTo>
                <a:lnTo>
                  <a:pt x="1067498" y="641007"/>
                </a:lnTo>
                <a:lnTo>
                  <a:pt x="1060246" y="688111"/>
                </a:lnTo>
                <a:lnTo>
                  <a:pt x="1048461" y="733602"/>
                </a:lnTo>
                <a:lnTo>
                  <a:pt x="1032383" y="777252"/>
                </a:lnTo>
                <a:lnTo>
                  <a:pt x="1012253" y="818807"/>
                </a:lnTo>
                <a:lnTo>
                  <a:pt x="988314" y="858037"/>
                </a:lnTo>
                <a:lnTo>
                  <a:pt x="960831" y="894689"/>
                </a:lnTo>
                <a:lnTo>
                  <a:pt x="930021" y="928509"/>
                </a:lnTo>
                <a:lnTo>
                  <a:pt x="896150" y="959269"/>
                </a:lnTo>
                <a:lnTo>
                  <a:pt x="859447" y="986713"/>
                </a:lnTo>
                <a:lnTo>
                  <a:pt x="820153" y="1010615"/>
                </a:lnTo>
                <a:lnTo>
                  <a:pt x="778535" y="1030706"/>
                </a:lnTo>
                <a:lnTo>
                  <a:pt x="734809" y="1046759"/>
                </a:lnTo>
                <a:lnTo>
                  <a:pt x="689254" y="1058532"/>
                </a:lnTo>
                <a:lnTo>
                  <a:pt x="642073" y="1065771"/>
                </a:lnTo>
                <a:lnTo>
                  <a:pt x="593547" y="1068235"/>
                </a:lnTo>
                <a:lnTo>
                  <a:pt x="545007" y="1065771"/>
                </a:lnTo>
                <a:lnTo>
                  <a:pt x="497840" y="1058532"/>
                </a:lnTo>
                <a:lnTo>
                  <a:pt x="452272" y="1046759"/>
                </a:lnTo>
                <a:lnTo>
                  <a:pt x="408559" y="1030706"/>
                </a:lnTo>
                <a:lnTo>
                  <a:pt x="366941" y="1010615"/>
                </a:lnTo>
                <a:lnTo>
                  <a:pt x="327647" y="986713"/>
                </a:lnTo>
                <a:lnTo>
                  <a:pt x="290944" y="959269"/>
                </a:lnTo>
                <a:lnTo>
                  <a:pt x="257073" y="928509"/>
                </a:lnTo>
                <a:lnTo>
                  <a:pt x="226263" y="894689"/>
                </a:lnTo>
                <a:lnTo>
                  <a:pt x="198767" y="858037"/>
                </a:lnTo>
                <a:lnTo>
                  <a:pt x="174840" y="818807"/>
                </a:lnTo>
                <a:lnTo>
                  <a:pt x="154711" y="777252"/>
                </a:lnTo>
                <a:lnTo>
                  <a:pt x="138633" y="733602"/>
                </a:lnTo>
                <a:lnTo>
                  <a:pt x="126847" y="688111"/>
                </a:lnTo>
                <a:lnTo>
                  <a:pt x="119595" y="641007"/>
                </a:lnTo>
                <a:lnTo>
                  <a:pt x="117119" y="592556"/>
                </a:lnTo>
                <a:lnTo>
                  <a:pt x="119595" y="544093"/>
                </a:lnTo>
                <a:lnTo>
                  <a:pt x="126847" y="497001"/>
                </a:lnTo>
                <a:lnTo>
                  <a:pt x="138633" y="451497"/>
                </a:lnTo>
                <a:lnTo>
                  <a:pt x="154711" y="407860"/>
                </a:lnTo>
                <a:lnTo>
                  <a:pt x="174840" y="366293"/>
                </a:lnTo>
                <a:lnTo>
                  <a:pt x="198767" y="327075"/>
                </a:lnTo>
                <a:lnTo>
                  <a:pt x="226263" y="290423"/>
                </a:lnTo>
                <a:lnTo>
                  <a:pt x="257073" y="256603"/>
                </a:lnTo>
                <a:lnTo>
                  <a:pt x="290944" y="225844"/>
                </a:lnTo>
                <a:lnTo>
                  <a:pt x="327647" y="198399"/>
                </a:lnTo>
                <a:lnTo>
                  <a:pt x="366941" y="174498"/>
                </a:lnTo>
                <a:lnTo>
                  <a:pt x="408559" y="154406"/>
                </a:lnTo>
                <a:lnTo>
                  <a:pt x="452272" y="138353"/>
                </a:lnTo>
                <a:lnTo>
                  <a:pt x="497840" y="126580"/>
                </a:lnTo>
                <a:lnTo>
                  <a:pt x="545007" y="119341"/>
                </a:lnTo>
                <a:lnTo>
                  <a:pt x="593547" y="116865"/>
                </a:lnTo>
                <a:lnTo>
                  <a:pt x="642073" y="119341"/>
                </a:lnTo>
                <a:lnTo>
                  <a:pt x="689254" y="126580"/>
                </a:lnTo>
                <a:lnTo>
                  <a:pt x="734809" y="138353"/>
                </a:lnTo>
                <a:lnTo>
                  <a:pt x="778535" y="154406"/>
                </a:lnTo>
                <a:lnTo>
                  <a:pt x="820153" y="174498"/>
                </a:lnTo>
                <a:lnTo>
                  <a:pt x="859434" y="198399"/>
                </a:lnTo>
                <a:lnTo>
                  <a:pt x="896150" y="225844"/>
                </a:lnTo>
                <a:lnTo>
                  <a:pt x="930021" y="256603"/>
                </a:lnTo>
                <a:lnTo>
                  <a:pt x="960831" y="290423"/>
                </a:lnTo>
                <a:lnTo>
                  <a:pt x="988314" y="327075"/>
                </a:lnTo>
                <a:lnTo>
                  <a:pt x="1012253" y="366293"/>
                </a:lnTo>
                <a:lnTo>
                  <a:pt x="1032383" y="407860"/>
                </a:lnTo>
                <a:lnTo>
                  <a:pt x="1048461" y="451497"/>
                </a:lnTo>
                <a:lnTo>
                  <a:pt x="1060246" y="497001"/>
                </a:lnTo>
                <a:lnTo>
                  <a:pt x="1067498" y="544093"/>
                </a:lnTo>
                <a:lnTo>
                  <a:pt x="1069975" y="592556"/>
                </a:lnTo>
                <a:lnTo>
                  <a:pt x="1069975" y="236715"/>
                </a:lnTo>
                <a:lnTo>
                  <a:pt x="1016127" y="174625"/>
                </a:lnTo>
                <a:lnTo>
                  <a:pt x="982535" y="143548"/>
                </a:lnTo>
                <a:lnTo>
                  <a:pt x="948905" y="116865"/>
                </a:lnTo>
                <a:lnTo>
                  <a:pt x="908621" y="89382"/>
                </a:lnTo>
                <a:lnTo>
                  <a:pt x="868616" y="66611"/>
                </a:lnTo>
                <a:lnTo>
                  <a:pt x="826770" y="46901"/>
                </a:lnTo>
                <a:lnTo>
                  <a:pt x="783247" y="30429"/>
                </a:lnTo>
                <a:lnTo>
                  <a:pt x="738200" y="17348"/>
                </a:lnTo>
                <a:lnTo>
                  <a:pt x="691794" y="7810"/>
                </a:lnTo>
                <a:lnTo>
                  <a:pt x="644194" y="1981"/>
                </a:lnTo>
                <a:lnTo>
                  <a:pt x="595528" y="0"/>
                </a:lnTo>
                <a:lnTo>
                  <a:pt x="546874" y="1981"/>
                </a:lnTo>
                <a:lnTo>
                  <a:pt x="499262" y="7810"/>
                </a:lnTo>
                <a:lnTo>
                  <a:pt x="452856" y="17348"/>
                </a:lnTo>
                <a:lnTo>
                  <a:pt x="407822" y="30429"/>
                </a:lnTo>
                <a:lnTo>
                  <a:pt x="364299" y="46901"/>
                </a:lnTo>
                <a:lnTo>
                  <a:pt x="322453" y="66611"/>
                </a:lnTo>
                <a:lnTo>
                  <a:pt x="282435" y="89382"/>
                </a:lnTo>
                <a:lnTo>
                  <a:pt x="244398" y="115087"/>
                </a:lnTo>
                <a:lnTo>
                  <a:pt x="208521" y="143548"/>
                </a:lnTo>
                <a:lnTo>
                  <a:pt x="174929" y="174625"/>
                </a:lnTo>
                <a:lnTo>
                  <a:pt x="143802" y="208153"/>
                </a:lnTo>
                <a:lnTo>
                  <a:pt x="115290" y="243979"/>
                </a:lnTo>
                <a:lnTo>
                  <a:pt x="89547" y="281940"/>
                </a:lnTo>
                <a:lnTo>
                  <a:pt x="66725" y="321894"/>
                </a:lnTo>
                <a:lnTo>
                  <a:pt x="46990" y="363677"/>
                </a:lnTo>
                <a:lnTo>
                  <a:pt x="30492" y="407123"/>
                </a:lnTo>
                <a:lnTo>
                  <a:pt x="17386" y="452094"/>
                </a:lnTo>
                <a:lnTo>
                  <a:pt x="7835" y="498424"/>
                </a:lnTo>
                <a:lnTo>
                  <a:pt x="1981" y="545960"/>
                </a:lnTo>
                <a:lnTo>
                  <a:pt x="0" y="594537"/>
                </a:lnTo>
                <a:lnTo>
                  <a:pt x="1981" y="643115"/>
                </a:lnTo>
                <a:lnTo>
                  <a:pt x="7835" y="690651"/>
                </a:lnTo>
                <a:lnTo>
                  <a:pt x="17386" y="736981"/>
                </a:lnTo>
                <a:lnTo>
                  <a:pt x="30492" y="781951"/>
                </a:lnTo>
                <a:lnTo>
                  <a:pt x="46990" y="825411"/>
                </a:lnTo>
                <a:lnTo>
                  <a:pt x="66725" y="867194"/>
                </a:lnTo>
                <a:lnTo>
                  <a:pt x="89547" y="907148"/>
                </a:lnTo>
                <a:lnTo>
                  <a:pt x="115290" y="945121"/>
                </a:lnTo>
                <a:lnTo>
                  <a:pt x="143814" y="980948"/>
                </a:lnTo>
                <a:lnTo>
                  <a:pt x="174942" y="1014476"/>
                </a:lnTo>
                <a:lnTo>
                  <a:pt x="208521" y="1045552"/>
                </a:lnTo>
                <a:lnTo>
                  <a:pt x="244411" y="1074026"/>
                </a:lnTo>
                <a:lnTo>
                  <a:pt x="282435" y="1099731"/>
                </a:lnTo>
                <a:lnTo>
                  <a:pt x="322453" y="1122514"/>
                </a:lnTo>
                <a:lnTo>
                  <a:pt x="364299" y="1142225"/>
                </a:lnTo>
                <a:lnTo>
                  <a:pt x="407822" y="1158697"/>
                </a:lnTo>
                <a:lnTo>
                  <a:pt x="452856" y="1171790"/>
                </a:lnTo>
                <a:lnTo>
                  <a:pt x="499262" y="1181328"/>
                </a:lnTo>
                <a:lnTo>
                  <a:pt x="546874" y="1187157"/>
                </a:lnTo>
                <a:lnTo>
                  <a:pt x="595528" y="1189139"/>
                </a:lnTo>
                <a:lnTo>
                  <a:pt x="645655" y="1187030"/>
                </a:lnTo>
                <a:lnTo>
                  <a:pt x="694690" y="1180807"/>
                </a:lnTo>
                <a:lnTo>
                  <a:pt x="742467" y="1170647"/>
                </a:lnTo>
                <a:lnTo>
                  <a:pt x="788835" y="1156690"/>
                </a:lnTo>
                <a:lnTo>
                  <a:pt x="833602" y="1139113"/>
                </a:lnTo>
                <a:lnTo>
                  <a:pt x="876642" y="1118069"/>
                </a:lnTo>
                <a:lnTo>
                  <a:pt x="917765" y="1093736"/>
                </a:lnTo>
                <a:lnTo>
                  <a:pt x="953998" y="1068235"/>
                </a:lnTo>
                <a:lnTo>
                  <a:pt x="956818" y="1066253"/>
                </a:lnTo>
                <a:lnTo>
                  <a:pt x="1044168" y="1153464"/>
                </a:lnTo>
                <a:lnTo>
                  <a:pt x="1041958" y="1186332"/>
                </a:lnTo>
                <a:lnTo>
                  <a:pt x="1047394" y="1218628"/>
                </a:lnTo>
                <a:lnTo>
                  <a:pt x="1081887" y="1276350"/>
                </a:lnTo>
                <a:lnTo>
                  <a:pt x="1330020" y="1524101"/>
                </a:lnTo>
                <a:lnTo>
                  <a:pt x="1376667" y="1555318"/>
                </a:lnTo>
                <a:lnTo>
                  <a:pt x="1429270" y="1565732"/>
                </a:lnTo>
                <a:lnTo>
                  <a:pt x="1455953" y="1563128"/>
                </a:lnTo>
                <a:lnTo>
                  <a:pt x="1481874" y="1555318"/>
                </a:lnTo>
                <a:lnTo>
                  <a:pt x="1506321" y="1542313"/>
                </a:lnTo>
                <a:lnTo>
                  <a:pt x="1528533" y="1524101"/>
                </a:lnTo>
                <a:lnTo>
                  <a:pt x="1553286" y="1487525"/>
                </a:lnTo>
                <a:lnTo>
                  <a:pt x="1565567" y="14464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8768" y="1325098"/>
            <a:ext cx="3562985" cy="998219"/>
          </a:xfrm>
          <a:prstGeom prst="rect">
            <a:avLst/>
          </a:prstGeom>
        </p:spPr>
        <p:txBody>
          <a:bodyPr vert="horz" wrap="square" lIns="0" tIns="1739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70"/>
              </a:spcBef>
            </a:pPr>
            <a:r>
              <a:rPr sz="3200" b="0" spc="-15" dirty="0">
                <a:latin typeface="Calibri Light"/>
                <a:cs typeface="Calibri Light"/>
              </a:rPr>
              <a:t>Opdracht</a:t>
            </a:r>
            <a:r>
              <a:rPr sz="3200" b="0" spc="-30" dirty="0">
                <a:latin typeface="Calibri Light"/>
                <a:cs typeface="Calibri Light"/>
              </a:rPr>
              <a:t> </a:t>
            </a:r>
            <a:r>
              <a:rPr sz="3200" b="0" dirty="0">
                <a:latin typeface="Calibri Light"/>
                <a:cs typeface="Calibri Light"/>
              </a:rPr>
              <a:t>2</a:t>
            </a:r>
            <a:endParaRPr sz="32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1600" spc="-20" dirty="0">
                <a:latin typeface="Calibri"/>
                <a:cs typeface="Calibri"/>
              </a:rPr>
              <a:t>Zorg </a:t>
            </a:r>
            <a:r>
              <a:rPr sz="1600" spc="-10" dirty="0">
                <a:latin typeface="Calibri"/>
                <a:cs typeface="Calibri"/>
              </a:rPr>
              <a:t>voor </a:t>
            </a:r>
            <a:r>
              <a:rPr sz="1600" spc="-15" dirty="0">
                <a:latin typeface="Calibri"/>
                <a:cs typeface="Calibri"/>
              </a:rPr>
              <a:t>relevante </a:t>
            </a:r>
            <a:r>
              <a:rPr sz="1600" spc="-10" dirty="0">
                <a:latin typeface="Calibri"/>
                <a:cs typeface="Calibri"/>
              </a:rPr>
              <a:t>afbeelding </a:t>
            </a:r>
            <a:r>
              <a:rPr sz="1600" spc="-5" dirty="0">
                <a:latin typeface="Calibri"/>
                <a:cs typeface="Calibri"/>
              </a:rPr>
              <a:t>in je</a:t>
            </a:r>
            <a:r>
              <a:rPr sz="1600" spc="9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verslag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62753" y="869035"/>
            <a:ext cx="4871720" cy="3167380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10"/>
              </a:spcBef>
              <a:buFont typeface="Arial"/>
              <a:buChar char="•"/>
              <a:tabLst>
                <a:tab pos="241300" algn="l"/>
              </a:tabLst>
            </a:pPr>
            <a:r>
              <a:rPr sz="3200" spc="-145" dirty="0">
                <a:latin typeface="Calibri"/>
                <a:cs typeface="Calibri"/>
              </a:rPr>
              <a:t>To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do;</a:t>
            </a:r>
            <a:endParaRPr sz="3200">
              <a:latin typeface="Calibri"/>
              <a:cs typeface="Calibri"/>
            </a:endParaRPr>
          </a:p>
          <a:p>
            <a:pPr marL="241300" marR="5080" indent="-228600">
              <a:lnSpc>
                <a:spcPts val="3460"/>
              </a:lnSpc>
              <a:spcBef>
                <a:spcPts val="1045"/>
              </a:spcBef>
              <a:buFont typeface="Arial"/>
              <a:buChar char="•"/>
              <a:tabLst>
                <a:tab pos="241300" algn="l"/>
              </a:tabLst>
            </a:pPr>
            <a:r>
              <a:rPr sz="3200" spc="-15" dirty="0">
                <a:latin typeface="Calibri"/>
                <a:cs typeface="Calibri"/>
              </a:rPr>
              <a:t>Zoek </a:t>
            </a:r>
            <a:r>
              <a:rPr sz="3200" spc="-10" dirty="0">
                <a:latin typeface="Calibri"/>
                <a:cs typeface="Calibri"/>
              </a:rPr>
              <a:t>afbeeldingen </a:t>
            </a:r>
            <a:r>
              <a:rPr sz="3200" spc="-15" dirty="0">
                <a:latin typeface="Calibri"/>
                <a:cs typeface="Calibri"/>
              </a:rPr>
              <a:t>van </a:t>
            </a:r>
            <a:r>
              <a:rPr sz="3200" spc="-5" dirty="0">
                <a:latin typeface="Calibri"/>
                <a:cs typeface="Calibri"/>
              </a:rPr>
              <a:t>jouw  </a:t>
            </a:r>
            <a:r>
              <a:rPr sz="3200" spc="-15" dirty="0">
                <a:latin typeface="Calibri"/>
                <a:cs typeface="Calibri"/>
              </a:rPr>
              <a:t>kunstenaar</a:t>
            </a:r>
            <a:endParaRPr sz="3200">
              <a:latin typeface="Calibri"/>
              <a:cs typeface="Calibri"/>
            </a:endParaRPr>
          </a:p>
          <a:p>
            <a:pPr marL="241300" marR="256540" indent="-228600">
              <a:lnSpc>
                <a:spcPts val="3460"/>
              </a:lnSpc>
              <a:spcBef>
                <a:spcPts val="990"/>
              </a:spcBef>
              <a:buFont typeface="Arial"/>
              <a:buChar char="•"/>
              <a:tabLst>
                <a:tab pos="241300" algn="l"/>
              </a:tabLst>
            </a:pPr>
            <a:r>
              <a:rPr sz="3200" spc="-15" dirty="0">
                <a:latin typeface="Calibri"/>
                <a:cs typeface="Calibri"/>
              </a:rPr>
              <a:t>Zoek </a:t>
            </a:r>
            <a:r>
              <a:rPr sz="3200" spc="-10" dirty="0">
                <a:latin typeface="Calibri"/>
                <a:cs typeface="Calibri"/>
              </a:rPr>
              <a:t>afbeeldingen </a:t>
            </a:r>
            <a:r>
              <a:rPr sz="3200" spc="-15" dirty="0">
                <a:latin typeface="Calibri"/>
                <a:cs typeface="Calibri"/>
              </a:rPr>
              <a:t>van </a:t>
            </a:r>
            <a:r>
              <a:rPr sz="3200" spc="-5" dirty="0">
                <a:latin typeface="Calibri"/>
                <a:cs typeface="Calibri"/>
              </a:rPr>
              <a:t>zijn  </a:t>
            </a:r>
            <a:r>
              <a:rPr sz="3200" spc="-10" dirty="0">
                <a:latin typeface="Calibri"/>
                <a:cs typeface="Calibri"/>
              </a:rPr>
              <a:t>gemaakte</a:t>
            </a:r>
            <a:r>
              <a:rPr sz="3200" spc="-5" dirty="0">
                <a:latin typeface="Calibri"/>
                <a:cs typeface="Calibri"/>
              </a:rPr>
              <a:t> werk</a:t>
            </a:r>
            <a:endParaRPr sz="32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570"/>
              </a:spcBef>
              <a:buFont typeface="Arial"/>
              <a:buChar char="•"/>
              <a:tabLst>
                <a:tab pos="241300" algn="l"/>
              </a:tabLst>
            </a:pPr>
            <a:r>
              <a:rPr sz="3200" spc="-25" dirty="0">
                <a:latin typeface="Calibri"/>
                <a:cs typeface="Calibri"/>
              </a:rPr>
              <a:t>Verwerk </a:t>
            </a:r>
            <a:r>
              <a:rPr sz="3200" spc="-30" dirty="0">
                <a:latin typeface="Calibri"/>
                <a:cs typeface="Calibri"/>
              </a:rPr>
              <a:t>deze </a:t>
            </a:r>
            <a:r>
              <a:rPr sz="3200" dirty="0">
                <a:latin typeface="Calibri"/>
                <a:cs typeface="Calibri"/>
              </a:rPr>
              <a:t>in je</a:t>
            </a:r>
            <a:r>
              <a:rPr sz="3200" spc="-3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verslag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8768" y="2644528"/>
            <a:ext cx="1737360" cy="718820"/>
          </a:xfrm>
          <a:prstGeom prst="rect">
            <a:avLst/>
          </a:prstGeom>
        </p:spPr>
        <p:txBody>
          <a:bodyPr vert="horz" wrap="square" lIns="0" tIns="1155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0"/>
              </a:spcBef>
            </a:pPr>
            <a:r>
              <a:rPr sz="1600" spc="-10" dirty="0">
                <a:latin typeface="Calibri"/>
                <a:cs typeface="Calibri"/>
              </a:rPr>
              <a:t>geef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bronvermelding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1600" spc="-25" dirty="0">
                <a:latin typeface="Calibri"/>
                <a:cs typeface="Calibri"/>
              </a:rPr>
              <a:t>Week </a:t>
            </a:r>
            <a:r>
              <a:rPr sz="1600" spc="-5" dirty="0">
                <a:latin typeface="Calibri"/>
                <a:cs typeface="Calibri"/>
              </a:rPr>
              <a:t>17, 20,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21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895447" y="4987075"/>
            <a:ext cx="1123315" cy="1131570"/>
            <a:chOff x="6895447" y="4987075"/>
            <a:chExt cx="1123315" cy="1131570"/>
          </a:xfrm>
        </p:grpSpPr>
        <p:sp>
          <p:nvSpPr>
            <p:cNvPr id="6" name="object 6"/>
            <p:cNvSpPr/>
            <p:nvPr/>
          </p:nvSpPr>
          <p:spPr>
            <a:xfrm>
              <a:off x="6939623" y="5596026"/>
              <a:ext cx="897255" cy="522605"/>
            </a:xfrm>
            <a:custGeom>
              <a:avLst/>
              <a:gdLst/>
              <a:ahLst/>
              <a:cxnLst/>
              <a:rect l="l" t="t" r="r" b="b"/>
              <a:pathLst>
                <a:path w="897254" h="522604">
                  <a:moveTo>
                    <a:pt x="173189" y="462267"/>
                  </a:moveTo>
                  <a:lnTo>
                    <a:pt x="41567" y="174117"/>
                  </a:lnTo>
                  <a:lnTo>
                    <a:pt x="31965" y="141592"/>
                  </a:lnTo>
                  <a:lnTo>
                    <a:pt x="18529" y="159385"/>
                  </a:lnTo>
                  <a:lnTo>
                    <a:pt x="8585" y="179146"/>
                  </a:lnTo>
                  <a:lnTo>
                    <a:pt x="2349" y="200355"/>
                  </a:lnTo>
                  <a:lnTo>
                    <a:pt x="0" y="222516"/>
                  </a:lnTo>
                  <a:lnTo>
                    <a:pt x="0" y="462267"/>
                  </a:lnTo>
                  <a:lnTo>
                    <a:pt x="173189" y="462267"/>
                  </a:lnTo>
                  <a:close/>
                </a:path>
                <a:path w="897254" h="522604">
                  <a:moveTo>
                    <a:pt x="298894" y="496404"/>
                  </a:moveTo>
                  <a:lnTo>
                    <a:pt x="165074" y="125107"/>
                  </a:lnTo>
                  <a:lnTo>
                    <a:pt x="117500" y="37299"/>
                  </a:lnTo>
                  <a:lnTo>
                    <a:pt x="93332" y="31584"/>
                  </a:lnTo>
                  <a:lnTo>
                    <a:pt x="68135" y="42672"/>
                  </a:lnTo>
                  <a:lnTo>
                    <a:pt x="61214" y="48641"/>
                  </a:lnTo>
                  <a:lnTo>
                    <a:pt x="56959" y="55410"/>
                  </a:lnTo>
                  <a:lnTo>
                    <a:pt x="56121" y="62623"/>
                  </a:lnTo>
                  <a:lnTo>
                    <a:pt x="84645" y="158381"/>
                  </a:lnTo>
                  <a:lnTo>
                    <a:pt x="245224" y="509168"/>
                  </a:lnTo>
                  <a:lnTo>
                    <a:pt x="251612" y="516928"/>
                  </a:lnTo>
                  <a:lnTo>
                    <a:pt x="260197" y="521500"/>
                  </a:lnTo>
                  <a:lnTo>
                    <a:pt x="269862" y="522516"/>
                  </a:lnTo>
                  <a:lnTo>
                    <a:pt x="289509" y="514045"/>
                  </a:lnTo>
                  <a:lnTo>
                    <a:pt x="295871" y="506107"/>
                  </a:lnTo>
                  <a:lnTo>
                    <a:pt x="298894" y="496404"/>
                  </a:lnTo>
                  <a:close/>
                </a:path>
                <a:path w="897254" h="522604">
                  <a:moveTo>
                    <a:pt x="897153" y="114477"/>
                  </a:moveTo>
                  <a:lnTo>
                    <a:pt x="856488" y="87934"/>
                  </a:lnTo>
                  <a:lnTo>
                    <a:pt x="814095" y="64414"/>
                  </a:lnTo>
                  <a:lnTo>
                    <a:pt x="770166" y="43992"/>
                  </a:lnTo>
                  <a:lnTo>
                    <a:pt x="724852" y="26733"/>
                  </a:lnTo>
                  <a:lnTo>
                    <a:pt x="629869" y="0"/>
                  </a:lnTo>
                  <a:lnTo>
                    <a:pt x="581025" y="16967"/>
                  </a:lnTo>
                  <a:lnTo>
                    <a:pt x="530809" y="27216"/>
                  </a:lnTo>
                  <a:lnTo>
                    <a:pt x="479882" y="30746"/>
                  </a:lnTo>
                  <a:lnTo>
                    <a:pt x="428942" y="27520"/>
                  </a:lnTo>
                  <a:lnTo>
                    <a:pt x="378650" y="17576"/>
                  </a:lnTo>
                  <a:lnTo>
                    <a:pt x="329717" y="889"/>
                  </a:lnTo>
                  <a:lnTo>
                    <a:pt x="254863" y="21120"/>
                  </a:lnTo>
                  <a:lnTo>
                    <a:pt x="175729" y="52438"/>
                  </a:lnTo>
                  <a:lnTo>
                    <a:pt x="205752" y="106984"/>
                  </a:lnTo>
                  <a:lnTo>
                    <a:pt x="337070" y="462267"/>
                  </a:lnTo>
                  <a:lnTo>
                    <a:pt x="558584" y="462267"/>
                  </a:lnTo>
                  <a:lnTo>
                    <a:pt x="537362" y="434454"/>
                  </a:lnTo>
                  <a:lnTo>
                    <a:pt x="521703" y="403517"/>
                  </a:lnTo>
                  <a:lnTo>
                    <a:pt x="511898" y="370255"/>
                  </a:lnTo>
                  <a:lnTo>
                    <a:pt x="508304" y="335495"/>
                  </a:lnTo>
                  <a:lnTo>
                    <a:pt x="514019" y="289191"/>
                  </a:lnTo>
                  <a:lnTo>
                    <a:pt x="531469" y="247802"/>
                  </a:lnTo>
                  <a:lnTo>
                    <a:pt x="561174" y="218046"/>
                  </a:lnTo>
                  <a:lnTo>
                    <a:pt x="603605" y="206629"/>
                  </a:lnTo>
                  <a:lnTo>
                    <a:pt x="634263" y="211721"/>
                  </a:lnTo>
                  <a:lnTo>
                    <a:pt x="651332" y="217563"/>
                  </a:lnTo>
                  <a:lnTo>
                    <a:pt x="649097" y="193763"/>
                  </a:lnTo>
                  <a:lnTo>
                    <a:pt x="654634" y="170510"/>
                  </a:lnTo>
                  <a:lnTo>
                    <a:pt x="686358" y="133527"/>
                  </a:lnTo>
                  <a:lnTo>
                    <a:pt x="732764" y="114528"/>
                  </a:lnTo>
                  <a:lnTo>
                    <a:pt x="780427" y="107530"/>
                  </a:lnTo>
                  <a:lnTo>
                    <a:pt x="856754" y="108521"/>
                  </a:lnTo>
                  <a:lnTo>
                    <a:pt x="897153" y="114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895447" y="5385184"/>
              <a:ext cx="157861" cy="22049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132752" y="4987086"/>
              <a:ext cx="885825" cy="1127760"/>
            </a:xfrm>
            <a:custGeom>
              <a:avLst/>
              <a:gdLst/>
              <a:ahLst/>
              <a:cxnLst/>
              <a:rect l="l" t="t" r="r" b="b"/>
              <a:pathLst>
                <a:path w="885825" h="1127760">
                  <a:moveTo>
                    <a:pt x="525132" y="355549"/>
                  </a:moveTo>
                  <a:lnTo>
                    <a:pt x="448894" y="313296"/>
                  </a:lnTo>
                  <a:lnTo>
                    <a:pt x="403212" y="290588"/>
                  </a:lnTo>
                  <a:lnTo>
                    <a:pt x="355942" y="271868"/>
                  </a:lnTo>
                  <a:lnTo>
                    <a:pt x="307340" y="257200"/>
                  </a:lnTo>
                  <a:lnTo>
                    <a:pt x="257683" y="246659"/>
                  </a:lnTo>
                  <a:lnTo>
                    <a:pt x="207238" y="240309"/>
                  </a:lnTo>
                  <a:lnTo>
                    <a:pt x="156248" y="238226"/>
                  </a:lnTo>
                  <a:lnTo>
                    <a:pt x="62001" y="240017"/>
                  </a:lnTo>
                  <a:lnTo>
                    <a:pt x="49784" y="287020"/>
                  </a:lnTo>
                  <a:lnTo>
                    <a:pt x="47269" y="334073"/>
                  </a:lnTo>
                  <a:lnTo>
                    <a:pt x="53886" y="379945"/>
                  </a:lnTo>
                  <a:lnTo>
                    <a:pt x="69062" y="423379"/>
                  </a:lnTo>
                  <a:lnTo>
                    <a:pt x="92214" y="463143"/>
                  </a:lnTo>
                  <a:lnTo>
                    <a:pt x="122796" y="498005"/>
                  </a:lnTo>
                  <a:lnTo>
                    <a:pt x="160210" y="526719"/>
                  </a:lnTo>
                  <a:lnTo>
                    <a:pt x="203911" y="548043"/>
                  </a:lnTo>
                  <a:lnTo>
                    <a:pt x="250990" y="560235"/>
                  </a:lnTo>
                  <a:lnTo>
                    <a:pt x="298119" y="562749"/>
                  </a:lnTo>
                  <a:lnTo>
                    <a:pt x="344055" y="556145"/>
                  </a:lnTo>
                  <a:lnTo>
                    <a:pt x="387553" y="540994"/>
                  </a:lnTo>
                  <a:lnTo>
                    <a:pt x="427380" y="517867"/>
                  </a:lnTo>
                  <a:lnTo>
                    <a:pt x="462292" y="487349"/>
                  </a:lnTo>
                  <a:lnTo>
                    <a:pt x="491058" y="449986"/>
                  </a:lnTo>
                  <a:lnTo>
                    <a:pt x="512419" y="406361"/>
                  </a:lnTo>
                  <a:lnTo>
                    <a:pt x="525132" y="355549"/>
                  </a:lnTo>
                  <a:close/>
                </a:path>
                <a:path w="885825" h="1127760">
                  <a:moveTo>
                    <a:pt x="647598" y="278231"/>
                  </a:moveTo>
                  <a:lnTo>
                    <a:pt x="622782" y="228371"/>
                  </a:lnTo>
                  <a:lnTo>
                    <a:pt x="590092" y="194589"/>
                  </a:lnTo>
                  <a:lnTo>
                    <a:pt x="547979" y="157949"/>
                  </a:lnTo>
                  <a:lnTo>
                    <a:pt x="499503" y="120726"/>
                  </a:lnTo>
                  <a:lnTo>
                    <a:pt x="447751" y="85191"/>
                  </a:lnTo>
                  <a:lnTo>
                    <a:pt x="380758" y="45669"/>
                  </a:lnTo>
                  <a:lnTo>
                    <a:pt x="418617" y="27965"/>
                  </a:lnTo>
                  <a:lnTo>
                    <a:pt x="422795" y="19469"/>
                  </a:lnTo>
                  <a:lnTo>
                    <a:pt x="417525" y="4114"/>
                  </a:lnTo>
                  <a:lnTo>
                    <a:pt x="409562" y="0"/>
                  </a:lnTo>
                  <a:lnTo>
                    <a:pt x="374180" y="14478"/>
                  </a:lnTo>
                  <a:lnTo>
                    <a:pt x="349389" y="32080"/>
                  </a:lnTo>
                  <a:lnTo>
                    <a:pt x="295148" y="19837"/>
                  </a:lnTo>
                  <a:lnTo>
                    <a:pt x="244322" y="18161"/>
                  </a:lnTo>
                  <a:lnTo>
                    <a:pt x="153377" y="27686"/>
                  </a:lnTo>
                  <a:lnTo>
                    <a:pt x="113474" y="29464"/>
                  </a:lnTo>
                  <a:lnTo>
                    <a:pt x="72428" y="28702"/>
                  </a:lnTo>
                  <a:lnTo>
                    <a:pt x="21691" y="40855"/>
                  </a:lnTo>
                  <a:lnTo>
                    <a:pt x="0" y="88900"/>
                  </a:lnTo>
                  <a:lnTo>
                    <a:pt x="7607" y="120916"/>
                  </a:lnTo>
                  <a:lnTo>
                    <a:pt x="26504" y="148577"/>
                  </a:lnTo>
                  <a:lnTo>
                    <a:pt x="53289" y="166001"/>
                  </a:lnTo>
                  <a:lnTo>
                    <a:pt x="48780" y="184378"/>
                  </a:lnTo>
                  <a:lnTo>
                    <a:pt x="53733" y="192481"/>
                  </a:lnTo>
                  <a:lnTo>
                    <a:pt x="63652" y="194767"/>
                  </a:lnTo>
                  <a:lnTo>
                    <a:pt x="190538" y="193586"/>
                  </a:lnTo>
                  <a:lnTo>
                    <a:pt x="239471" y="197916"/>
                  </a:lnTo>
                  <a:lnTo>
                    <a:pt x="287832" y="205930"/>
                  </a:lnTo>
                  <a:lnTo>
                    <a:pt x="335407" y="217576"/>
                  </a:lnTo>
                  <a:lnTo>
                    <a:pt x="382003" y="232778"/>
                  </a:lnTo>
                  <a:lnTo>
                    <a:pt x="427405" y="251523"/>
                  </a:lnTo>
                  <a:lnTo>
                    <a:pt x="548246" y="316293"/>
                  </a:lnTo>
                  <a:lnTo>
                    <a:pt x="555980" y="318770"/>
                  </a:lnTo>
                  <a:lnTo>
                    <a:pt x="564299" y="314655"/>
                  </a:lnTo>
                  <a:lnTo>
                    <a:pt x="569709" y="296811"/>
                  </a:lnTo>
                  <a:lnTo>
                    <a:pt x="603719" y="309308"/>
                  </a:lnTo>
                  <a:lnTo>
                    <a:pt x="626262" y="308368"/>
                  </a:lnTo>
                  <a:lnTo>
                    <a:pt x="640003" y="297002"/>
                  </a:lnTo>
                  <a:lnTo>
                    <a:pt x="647598" y="278231"/>
                  </a:lnTo>
                  <a:close/>
                </a:path>
                <a:path w="885825" h="1127760">
                  <a:moveTo>
                    <a:pt x="885418" y="943978"/>
                  </a:moveTo>
                  <a:lnTo>
                    <a:pt x="881621" y="917765"/>
                  </a:lnTo>
                  <a:lnTo>
                    <a:pt x="880059" y="906932"/>
                  </a:lnTo>
                  <a:lnTo>
                    <a:pt x="878141" y="902614"/>
                  </a:lnTo>
                  <a:lnTo>
                    <a:pt x="876147" y="898131"/>
                  </a:lnTo>
                  <a:lnTo>
                    <a:pt x="864717" y="872439"/>
                  </a:lnTo>
                  <a:lnTo>
                    <a:pt x="852652" y="856957"/>
                  </a:lnTo>
                  <a:lnTo>
                    <a:pt x="852652" y="940689"/>
                  </a:lnTo>
                  <a:lnTo>
                    <a:pt x="850099" y="949515"/>
                  </a:lnTo>
                  <a:lnTo>
                    <a:pt x="843102" y="956818"/>
                  </a:lnTo>
                  <a:lnTo>
                    <a:pt x="832650" y="961783"/>
                  </a:lnTo>
                  <a:lnTo>
                    <a:pt x="819759" y="963612"/>
                  </a:lnTo>
                  <a:lnTo>
                    <a:pt x="819759" y="1012761"/>
                  </a:lnTo>
                  <a:lnTo>
                    <a:pt x="817219" y="1021588"/>
                  </a:lnTo>
                  <a:lnTo>
                    <a:pt x="810247" y="1028890"/>
                  </a:lnTo>
                  <a:lnTo>
                    <a:pt x="799858" y="1033856"/>
                  </a:lnTo>
                  <a:lnTo>
                    <a:pt x="787019" y="1035685"/>
                  </a:lnTo>
                  <a:lnTo>
                    <a:pt x="774090" y="1033856"/>
                  </a:lnTo>
                  <a:lnTo>
                    <a:pt x="764413" y="1029246"/>
                  </a:lnTo>
                  <a:lnTo>
                    <a:pt x="763663" y="1028890"/>
                  </a:lnTo>
                  <a:lnTo>
                    <a:pt x="756691" y="1021588"/>
                  </a:lnTo>
                  <a:lnTo>
                    <a:pt x="754151" y="1012761"/>
                  </a:lnTo>
                  <a:lnTo>
                    <a:pt x="756767" y="1003935"/>
                  </a:lnTo>
                  <a:lnTo>
                    <a:pt x="763892" y="996632"/>
                  </a:lnTo>
                  <a:lnTo>
                    <a:pt x="774344" y="991666"/>
                  </a:lnTo>
                  <a:lnTo>
                    <a:pt x="787019" y="989838"/>
                  </a:lnTo>
                  <a:lnTo>
                    <a:pt x="799668" y="991666"/>
                  </a:lnTo>
                  <a:lnTo>
                    <a:pt x="810082" y="996632"/>
                  </a:lnTo>
                  <a:lnTo>
                    <a:pt x="817156" y="1003935"/>
                  </a:lnTo>
                  <a:lnTo>
                    <a:pt x="819759" y="1012761"/>
                  </a:lnTo>
                  <a:lnTo>
                    <a:pt x="819759" y="963612"/>
                  </a:lnTo>
                  <a:lnTo>
                    <a:pt x="806907" y="961783"/>
                  </a:lnTo>
                  <a:lnTo>
                    <a:pt x="796505" y="956818"/>
                  </a:lnTo>
                  <a:lnTo>
                    <a:pt x="789559" y="949515"/>
                  </a:lnTo>
                  <a:lnTo>
                    <a:pt x="787019" y="940689"/>
                  </a:lnTo>
                  <a:lnTo>
                    <a:pt x="789635" y="931862"/>
                  </a:lnTo>
                  <a:lnTo>
                    <a:pt x="796734" y="924560"/>
                  </a:lnTo>
                  <a:lnTo>
                    <a:pt x="807161" y="919594"/>
                  </a:lnTo>
                  <a:lnTo>
                    <a:pt x="819759" y="917765"/>
                  </a:lnTo>
                  <a:lnTo>
                    <a:pt x="832332" y="919594"/>
                  </a:lnTo>
                  <a:lnTo>
                    <a:pt x="842822" y="924560"/>
                  </a:lnTo>
                  <a:lnTo>
                    <a:pt x="849985" y="931862"/>
                  </a:lnTo>
                  <a:lnTo>
                    <a:pt x="852652" y="940689"/>
                  </a:lnTo>
                  <a:lnTo>
                    <a:pt x="852652" y="856957"/>
                  </a:lnTo>
                  <a:lnTo>
                    <a:pt x="840435" y="841260"/>
                  </a:lnTo>
                  <a:lnTo>
                    <a:pt x="819759" y="823785"/>
                  </a:lnTo>
                  <a:lnTo>
                    <a:pt x="819759" y="875055"/>
                  </a:lnTo>
                  <a:lnTo>
                    <a:pt x="817130" y="883907"/>
                  </a:lnTo>
                  <a:lnTo>
                    <a:pt x="810031" y="891260"/>
                  </a:lnTo>
                  <a:lnTo>
                    <a:pt x="799604" y="896277"/>
                  </a:lnTo>
                  <a:lnTo>
                    <a:pt x="787019" y="898131"/>
                  </a:lnTo>
                  <a:lnTo>
                    <a:pt x="774407" y="896302"/>
                  </a:lnTo>
                  <a:lnTo>
                    <a:pt x="763943" y="891311"/>
                  </a:lnTo>
                  <a:lnTo>
                    <a:pt x="756793" y="883970"/>
                  </a:lnTo>
                  <a:lnTo>
                    <a:pt x="754151" y="875055"/>
                  </a:lnTo>
                  <a:lnTo>
                    <a:pt x="756691" y="866165"/>
                  </a:lnTo>
                  <a:lnTo>
                    <a:pt x="757389" y="865428"/>
                  </a:lnTo>
                  <a:lnTo>
                    <a:pt x="763663" y="858875"/>
                  </a:lnTo>
                  <a:lnTo>
                    <a:pt x="774090" y="853948"/>
                  </a:lnTo>
                  <a:lnTo>
                    <a:pt x="787019" y="852131"/>
                  </a:lnTo>
                  <a:lnTo>
                    <a:pt x="799858" y="853960"/>
                  </a:lnTo>
                  <a:lnTo>
                    <a:pt x="810247" y="858926"/>
                  </a:lnTo>
                  <a:lnTo>
                    <a:pt x="817219" y="866228"/>
                  </a:lnTo>
                  <a:lnTo>
                    <a:pt x="819759" y="875055"/>
                  </a:lnTo>
                  <a:lnTo>
                    <a:pt x="819759" y="823785"/>
                  </a:lnTo>
                  <a:lnTo>
                    <a:pt x="808316" y="814108"/>
                  </a:lnTo>
                  <a:lnTo>
                    <a:pt x="794715" y="806272"/>
                  </a:lnTo>
                  <a:lnTo>
                    <a:pt x="769429" y="791718"/>
                  </a:lnTo>
                  <a:lnTo>
                    <a:pt x="747547" y="783437"/>
                  </a:lnTo>
                  <a:lnTo>
                    <a:pt x="747547" y="829208"/>
                  </a:lnTo>
                  <a:lnTo>
                    <a:pt x="747547" y="1052169"/>
                  </a:lnTo>
                  <a:lnTo>
                    <a:pt x="745007" y="1060996"/>
                  </a:lnTo>
                  <a:lnTo>
                    <a:pt x="738035" y="1068298"/>
                  </a:lnTo>
                  <a:lnTo>
                    <a:pt x="727608" y="1073264"/>
                  </a:lnTo>
                  <a:lnTo>
                    <a:pt x="714679" y="1075093"/>
                  </a:lnTo>
                  <a:lnTo>
                    <a:pt x="701840" y="1073264"/>
                  </a:lnTo>
                  <a:lnTo>
                    <a:pt x="691451" y="1068298"/>
                  </a:lnTo>
                  <a:lnTo>
                    <a:pt x="684504" y="1060996"/>
                  </a:lnTo>
                  <a:lnTo>
                    <a:pt x="681964" y="1052169"/>
                  </a:lnTo>
                  <a:lnTo>
                    <a:pt x="682942" y="1048880"/>
                  </a:lnTo>
                  <a:lnTo>
                    <a:pt x="684580" y="1043343"/>
                  </a:lnTo>
                  <a:lnTo>
                    <a:pt x="691680" y="1036040"/>
                  </a:lnTo>
                  <a:lnTo>
                    <a:pt x="692429" y="1035685"/>
                  </a:lnTo>
                  <a:lnTo>
                    <a:pt x="702094" y="1031074"/>
                  </a:lnTo>
                  <a:lnTo>
                    <a:pt x="714679" y="1029246"/>
                  </a:lnTo>
                  <a:lnTo>
                    <a:pt x="727290" y="1031074"/>
                  </a:lnTo>
                  <a:lnTo>
                    <a:pt x="737755" y="1036040"/>
                  </a:lnTo>
                  <a:lnTo>
                    <a:pt x="744905" y="1043343"/>
                  </a:lnTo>
                  <a:lnTo>
                    <a:pt x="747547" y="1052169"/>
                  </a:lnTo>
                  <a:lnTo>
                    <a:pt x="747547" y="829208"/>
                  </a:lnTo>
                  <a:lnTo>
                    <a:pt x="745007" y="838034"/>
                  </a:lnTo>
                  <a:lnTo>
                    <a:pt x="738035" y="845324"/>
                  </a:lnTo>
                  <a:lnTo>
                    <a:pt x="727608" y="850303"/>
                  </a:lnTo>
                  <a:lnTo>
                    <a:pt x="714679" y="852131"/>
                  </a:lnTo>
                  <a:lnTo>
                    <a:pt x="701840" y="850303"/>
                  </a:lnTo>
                  <a:lnTo>
                    <a:pt x="691451" y="845324"/>
                  </a:lnTo>
                  <a:lnTo>
                    <a:pt x="684504" y="838034"/>
                  </a:lnTo>
                  <a:lnTo>
                    <a:pt x="681964" y="829208"/>
                  </a:lnTo>
                  <a:lnTo>
                    <a:pt x="684504" y="820648"/>
                  </a:lnTo>
                  <a:lnTo>
                    <a:pt x="684580" y="820369"/>
                  </a:lnTo>
                  <a:lnTo>
                    <a:pt x="691680" y="813079"/>
                  </a:lnTo>
                  <a:lnTo>
                    <a:pt x="702094" y="808113"/>
                  </a:lnTo>
                  <a:lnTo>
                    <a:pt x="714679" y="806272"/>
                  </a:lnTo>
                  <a:lnTo>
                    <a:pt x="727290" y="808113"/>
                  </a:lnTo>
                  <a:lnTo>
                    <a:pt x="737755" y="813079"/>
                  </a:lnTo>
                  <a:lnTo>
                    <a:pt x="744905" y="820369"/>
                  </a:lnTo>
                  <a:lnTo>
                    <a:pt x="747547" y="829208"/>
                  </a:lnTo>
                  <a:lnTo>
                    <a:pt x="747547" y="783437"/>
                  </a:lnTo>
                  <a:lnTo>
                    <a:pt x="724827" y="774814"/>
                  </a:lnTo>
                  <a:lnTo>
                    <a:pt x="675614" y="764146"/>
                  </a:lnTo>
                  <a:lnTo>
                    <a:pt x="655701" y="762749"/>
                  </a:lnTo>
                  <a:lnTo>
                    <a:pt x="655701" y="1071803"/>
                  </a:lnTo>
                  <a:lnTo>
                    <a:pt x="653135" y="1080630"/>
                  </a:lnTo>
                  <a:lnTo>
                    <a:pt x="646137" y="1087932"/>
                  </a:lnTo>
                  <a:lnTo>
                    <a:pt x="635698" y="1092898"/>
                  </a:lnTo>
                  <a:lnTo>
                    <a:pt x="622833" y="1094727"/>
                  </a:lnTo>
                  <a:lnTo>
                    <a:pt x="609904" y="1092898"/>
                  </a:lnTo>
                  <a:lnTo>
                    <a:pt x="599478" y="1087932"/>
                  </a:lnTo>
                  <a:lnTo>
                    <a:pt x="593521" y="1081684"/>
                  </a:lnTo>
                  <a:lnTo>
                    <a:pt x="592505" y="1080630"/>
                  </a:lnTo>
                  <a:lnTo>
                    <a:pt x="622833" y="1048880"/>
                  </a:lnTo>
                  <a:lnTo>
                    <a:pt x="635508" y="1050709"/>
                  </a:lnTo>
                  <a:lnTo>
                    <a:pt x="645960" y="1055674"/>
                  </a:lnTo>
                  <a:lnTo>
                    <a:pt x="653072" y="1062977"/>
                  </a:lnTo>
                  <a:lnTo>
                    <a:pt x="655701" y="1071803"/>
                  </a:lnTo>
                  <a:lnTo>
                    <a:pt x="655701" y="762749"/>
                  </a:lnTo>
                  <a:lnTo>
                    <a:pt x="622833" y="760425"/>
                  </a:lnTo>
                  <a:lnTo>
                    <a:pt x="622515" y="760463"/>
                  </a:lnTo>
                  <a:lnTo>
                    <a:pt x="622515" y="839266"/>
                  </a:lnTo>
                  <a:lnTo>
                    <a:pt x="619480" y="847864"/>
                  </a:lnTo>
                  <a:lnTo>
                    <a:pt x="613524" y="856170"/>
                  </a:lnTo>
                  <a:lnTo>
                    <a:pt x="605497" y="862431"/>
                  </a:lnTo>
                  <a:lnTo>
                    <a:pt x="596811" y="865428"/>
                  </a:lnTo>
                  <a:lnTo>
                    <a:pt x="588606" y="865111"/>
                  </a:lnTo>
                  <a:lnTo>
                    <a:pt x="582015" y="861415"/>
                  </a:lnTo>
                  <a:lnTo>
                    <a:pt x="578332" y="854837"/>
                  </a:lnTo>
                  <a:lnTo>
                    <a:pt x="578053" y="846645"/>
                  </a:lnTo>
                  <a:lnTo>
                    <a:pt x="581063" y="837971"/>
                  </a:lnTo>
                  <a:lnTo>
                    <a:pt x="587260" y="829957"/>
                  </a:lnTo>
                  <a:lnTo>
                    <a:pt x="595604" y="823671"/>
                  </a:lnTo>
                  <a:lnTo>
                    <a:pt x="604266" y="820648"/>
                  </a:lnTo>
                  <a:lnTo>
                    <a:pt x="612292" y="820953"/>
                  </a:lnTo>
                  <a:lnTo>
                    <a:pt x="618782" y="824712"/>
                  </a:lnTo>
                  <a:lnTo>
                    <a:pt x="622376" y="831253"/>
                  </a:lnTo>
                  <a:lnTo>
                    <a:pt x="622515" y="839266"/>
                  </a:lnTo>
                  <a:lnTo>
                    <a:pt x="622515" y="760463"/>
                  </a:lnTo>
                  <a:lnTo>
                    <a:pt x="563702" y="765632"/>
                  </a:lnTo>
                  <a:lnTo>
                    <a:pt x="563702" y="1058608"/>
                  </a:lnTo>
                  <a:lnTo>
                    <a:pt x="561162" y="1067473"/>
                  </a:lnTo>
                  <a:lnTo>
                    <a:pt x="554189" y="1074813"/>
                  </a:lnTo>
                  <a:lnTo>
                    <a:pt x="543763" y="1079830"/>
                  </a:lnTo>
                  <a:lnTo>
                    <a:pt x="530834" y="1081684"/>
                  </a:lnTo>
                  <a:lnTo>
                    <a:pt x="517994" y="1079855"/>
                  </a:lnTo>
                  <a:lnTo>
                    <a:pt x="507606" y="1074877"/>
                  </a:lnTo>
                  <a:lnTo>
                    <a:pt x="500659" y="1067523"/>
                  </a:lnTo>
                  <a:lnTo>
                    <a:pt x="498119" y="1058608"/>
                  </a:lnTo>
                  <a:lnTo>
                    <a:pt x="500735" y="1049718"/>
                  </a:lnTo>
                  <a:lnTo>
                    <a:pt x="507834" y="1042428"/>
                  </a:lnTo>
                  <a:lnTo>
                    <a:pt x="518248" y="1037501"/>
                  </a:lnTo>
                  <a:lnTo>
                    <a:pt x="530834" y="1035685"/>
                  </a:lnTo>
                  <a:lnTo>
                    <a:pt x="543445" y="1037526"/>
                  </a:lnTo>
                  <a:lnTo>
                    <a:pt x="553910" y="1042492"/>
                  </a:lnTo>
                  <a:lnTo>
                    <a:pt x="561060" y="1049782"/>
                  </a:lnTo>
                  <a:lnTo>
                    <a:pt x="563702" y="1058608"/>
                  </a:lnTo>
                  <a:lnTo>
                    <a:pt x="563702" y="765632"/>
                  </a:lnTo>
                  <a:lnTo>
                    <a:pt x="552665" y="766597"/>
                  </a:lnTo>
                  <a:lnTo>
                    <a:pt x="515175" y="781824"/>
                  </a:lnTo>
                  <a:lnTo>
                    <a:pt x="501599" y="801179"/>
                  </a:lnTo>
                  <a:lnTo>
                    <a:pt x="503174" y="819708"/>
                  </a:lnTo>
                  <a:lnTo>
                    <a:pt x="511175" y="832497"/>
                  </a:lnTo>
                  <a:lnTo>
                    <a:pt x="544042" y="865314"/>
                  </a:lnTo>
                  <a:lnTo>
                    <a:pt x="551802" y="881418"/>
                  </a:lnTo>
                  <a:lnTo>
                    <a:pt x="546557" y="895019"/>
                  </a:lnTo>
                  <a:lnTo>
                    <a:pt x="532815" y="902614"/>
                  </a:lnTo>
                  <a:lnTo>
                    <a:pt x="515073" y="900684"/>
                  </a:lnTo>
                  <a:lnTo>
                    <a:pt x="433133" y="865314"/>
                  </a:lnTo>
                  <a:lnTo>
                    <a:pt x="397370" y="862368"/>
                  </a:lnTo>
                  <a:lnTo>
                    <a:pt x="375005" y="882675"/>
                  </a:lnTo>
                  <a:lnTo>
                    <a:pt x="363474" y="913968"/>
                  </a:lnTo>
                  <a:lnTo>
                    <a:pt x="360197" y="943978"/>
                  </a:lnTo>
                  <a:lnTo>
                    <a:pt x="365531" y="981036"/>
                  </a:lnTo>
                  <a:lnTo>
                    <a:pt x="405028" y="1046708"/>
                  </a:lnTo>
                  <a:lnTo>
                    <a:pt x="437095" y="1073861"/>
                  </a:lnTo>
                  <a:lnTo>
                    <a:pt x="475957" y="1096251"/>
                  </a:lnTo>
                  <a:lnTo>
                    <a:pt x="520573" y="1113142"/>
                  </a:lnTo>
                  <a:lnTo>
                    <a:pt x="569887" y="1123823"/>
                  </a:lnTo>
                  <a:lnTo>
                    <a:pt x="622833" y="1127544"/>
                  </a:lnTo>
                  <a:lnTo>
                    <a:pt x="675779" y="1123823"/>
                  </a:lnTo>
                  <a:lnTo>
                    <a:pt x="725081" y="1113142"/>
                  </a:lnTo>
                  <a:lnTo>
                    <a:pt x="769696" y="1096251"/>
                  </a:lnTo>
                  <a:lnTo>
                    <a:pt x="772337" y="1094727"/>
                  </a:lnTo>
                  <a:lnTo>
                    <a:pt x="806399" y="1075093"/>
                  </a:lnTo>
                  <a:lnTo>
                    <a:pt x="808545" y="1073861"/>
                  </a:lnTo>
                  <a:lnTo>
                    <a:pt x="840600" y="1046708"/>
                  </a:lnTo>
                  <a:lnTo>
                    <a:pt x="849147" y="1035685"/>
                  </a:lnTo>
                  <a:lnTo>
                    <a:pt x="864793" y="1015530"/>
                  </a:lnTo>
                  <a:lnTo>
                    <a:pt x="876185" y="989838"/>
                  </a:lnTo>
                  <a:lnTo>
                    <a:pt x="880084" y="981036"/>
                  </a:lnTo>
                  <a:lnTo>
                    <a:pt x="882599" y="963612"/>
                  </a:lnTo>
                  <a:lnTo>
                    <a:pt x="885418" y="9439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1835569" y="456082"/>
            <a:ext cx="1014094" cy="1061720"/>
          </a:xfrm>
          <a:custGeom>
            <a:avLst/>
            <a:gdLst/>
            <a:ahLst/>
            <a:cxnLst/>
            <a:rect l="l" t="t" r="r" b="b"/>
            <a:pathLst>
              <a:path w="1014094" h="1061720">
                <a:moveTo>
                  <a:pt x="736460" y="438175"/>
                </a:moveTo>
                <a:lnTo>
                  <a:pt x="731621" y="435571"/>
                </a:lnTo>
                <a:lnTo>
                  <a:pt x="689190" y="422567"/>
                </a:lnTo>
                <a:lnTo>
                  <a:pt x="643496" y="418033"/>
                </a:lnTo>
                <a:lnTo>
                  <a:pt x="597789" y="422567"/>
                </a:lnTo>
                <a:lnTo>
                  <a:pt x="555358" y="435571"/>
                </a:lnTo>
                <a:lnTo>
                  <a:pt x="517093" y="456184"/>
                </a:lnTo>
                <a:lnTo>
                  <a:pt x="483831" y="483552"/>
                </a:lnTo>
                <a:lnTo>
                  <a:pt x="456450" y="516801"/>
                </a:lnTo>
                <a:lnTo>
                  <a:pt x="435813" y="555053"/>
                </a:lnTo>
                <a:lnTo>
                  <a:pt x="422795" y="597458"/>
                </a:lnTo>
                <a:lnTo>
                  <a:pt x="418274" y="643128"/>
                </a:lnTo>
                <a:lnTo>
                  <a:pt x="422795" y="688809"/>
                </a:lnTo>
                <a:lnTo>
                  <a:pt x="435813" y="731215"/>
                </a:lnTo>
                <a:lnTo>
                  <a:pt x="438581" y="736333"/>
                </a:lnTo>
                <a:lnTo>
                  <a:pt x="488365" y="686498"/>
                </a:lnTo>
                <a:lnTo>
                  <a:pt x="488276" y="686308"/>
                </a:lnTo>
                <a:lnTo>
                  <a:pt x="482625" y="643128"/>
                </a:lnTo>
                <a:lnTo>
                  <a:pt x="488276" y="599960"/>
                </a:lnTo>
                <a:lnTo>
                  <a:pt x="504304" y="561428"/>
                </a:lnTo>
                <a:lnTo>
                  <a:pt x="529272" y="528980"/>
                </a:lnTo>
                <a:lnTo>
                  <a:pt x="561746" y="504024"/>
                </a:lnTo>
                <a:lnTo>
                  <a:pt x="600303" y="487997"/>
                </a:lnTo>
                <a:lnTo>
                  <a:pt x="643496" y="482346"/>
                </a:lnTo>
                <a:lnTo>
                  <a:pt x="686676" y="487997"/>
                </a:lnTo>
                <a:lnTo>
                  <a:pt x="692327" y="482346"/>
                </a:lnTo>
                <a:lnTo>
                  <a:pt x="736460" y="438175"/>
                </a:lnTo>
                <a:close/>
              </a:path>
              <a:path w="1014094" h="1061720">
                <a:moveTo>
                  <a:pt x="1013587" y="160782"/>
                </a:moveTo>
                <a:lnTo>
                  <a:pt x="900887" y="160782"/>
                </a:lnTo>
                <a:lnTo>
                  <a:pt x="804367" y="0"/>
                </a:lnTo>
                <a:lnTo>
                  <a:pt x="482625" y="0"/>
                </a:lnTo>
                <a:lnTo>
                  <a:pt x="386092" y="160782"/>
                </a:lnTo>
                <a:lnTo>
                  <a:pt x="321741" y="160782"/>
                </a:lnTo>
                <a:lnTo>
                  <a:pt x="321741" y="289407"/>
                </a:lnTo>
                <a:lnTo>
                  <a:pt x="321741" y="418033"/>
                </a:lnTo>
                <a:lnTo>
                  <a:pt x="128701" y="418033"/>
                </a:lnTo>
                <a:lnTo>
                  <a:pt x="128701" y="289407"/>
                </a:lnTo>
                <a:lnTo>
                  <a:pt x="321741" y="289407"/>
                </a:lnTo>
                <a:lnTo>
                  <a:pt x="321741" y="160782"/>
                </a:lnTo>
                <a:lnTo>
                  <a:pt x="64350" y="160782"/>
                </a:lnTo>
                <a:lnTo>
                  <a:pt x="39370" y="165849"/>
                </a:lnTo>
                <a:lnTo>
                  <a:pt x="18910" y="179666"/>
                </a:lnTo>
                <a:lnTo>
                  <a:pt x="5080" y="200126"/>
                </a:lnTo>
                <a:lnTo>
                  <a:pt x="0" y="225094"/>
                </a:lnTo>
                <a:lnTo>
                  <a:pt x="0" y="996861"/>
                </a:lnTo>
                <a:lnTo>
                  <a:pt x="5080" y="1021829"/>
                </a:lnTo>
                <a:lnTo>
                  <a:pt x="18910" y="1042276"/>
                </a:lnTo>
                <a:lnTo>
                  <a:pt x="39370" y="1056093"/>
                </a:lnTo>
                <a:lnTo>
                  <a:pt x="64350" y="1061173"/>
                </a:lnTo>
                <a:lnTo>
                  <a:pt x="114046" y="1061173"/>
                </a:lnTo>
                <a:lnTo>
                  <a:pt x="390779" y="784174"/>
                </a:lnTo>
                <a:lnTo>
                  <a:pt x="386067" y="776554"/>
                </a:lnTo>
                <a:lnTo>
                  <a:pt x="368592" y="734974"/>
                </a:lnTo>
                <a:lnTo>
                  <a:pt x="357682" y="690308"/>
                </a:lnTo>
                <a:lnTo>
                  <a:pt x="353923" y="643128"/>
                </a:lnTo>
                <a:lnTo>
                  <a:pt x="357682" y="595960"/>
                </a:lnTo>
                <a:lnTo>
                  <a:pt x="368592" y="551294"/>
                </a:lnTo>
                <a:lnTo>
                  <a:pt x="386067" y="509714"/>
                </a:lnTo>
                <a:lnTo>
                  <a:pt x="409524" y="471805"/>
                </a:lnTo>
                <a:lnTo>
                  <a:pt x="438378" y="438137"/>
                </a:lnTo>
                <a:lnTo>
                  <a:pt x="472071" y="409282"/>
                </a:lnTo>
                <a:lnTo>
                  <a:pt x="509993" y="385838"/>
                </a:lnTo>
                <a:lnTo>
                  <a:pt x="551599" y="368388"/>
                </a:lnTo>
                <a:lnTo>
                  <a:pt x="596290" y="357479"/>
                </a:lnTo>
                <a:lnTo>
                  <a:pt x="643496" y="353720"/>
                </a:lnTo>
                <a:lnTo>
                  <a:pt x="690689" y="357479"/>
                </a:lnTo>
                <a:lnTo>
                  <a:pt x="735380" y="368388"/>
                </a:lnTo>
                <a:lnTo>
                  <a:pt x="776986" y="385838"/>
                </a:lnTo>
                <a:lnTo>
                  <a:pt x="784250" y="390334"/>
                </a:lnTo>
                <a:lnTo>
                  <a:pt x="820826" y="353720"/>
                </a:lnTo>
                <a:lnTo>
                  <a:pt x="885088" y="289407"/>
                </a:lnTo>
                <a:lnTo>
                  <a:pt x="1013587" y="1607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1645552" y="4198747"/>
            <a:ext cx="1466215" cy="1315085"/>
            <a:chOff x="1645552" y="4198747"/>
            <a:chExt cx="1466215" cy="1315085"/>
          </a:xfrm>
        </p:grpSpPr>
        <p:sp>
          <p:nvSpPr>
            <p:cNvPr id="11" name="object 11"/>
            <p:cNvSpPr/>
            <p:nvPr/>
          </p:nvSpPr>
          <p:spPr>
            <a:xfrm>
              <a:off x="1801958" y="4610053"/>
              <a:ext cx="615315" cy="687070"/>
            </a:xfrm>
            <a:custGeom>
              <a:avLst/>
              <a:gdLst/>
              <a:ahLst/>
              <a:cxnLst/>
              <a:rect l="l" t="t" r="r" b="b"/>
              <a:pathLst>
                <a:path w="615314" h="687070">
                  <a:moveTo>
                    <a:pt x="411425" y="0"/>
                  </a:moveTo>
                  <a:lnTo>
                    <a:pt x="4724" y="649369"/>
                  </a:lnTo>
                  <a:lnTo>
                    <a:pt x="0" y="662361"/>
                  </a:lnTo>
                  <a:lnTo>
                    <a:pt x="419" y="669263"/>
                  </a:lnTo>
                  <a:lnTo>
                    <a:pt x="210896" y="686573"/>
                  </a:lnTo>
                  <a:lnTo>
                    <a:pt x="525618" y="372145"/>
                  </a:lnTo>
                  <a:lnTo>
                    <a:pt x="259996" y="372145"/>
                  </a:lnTo>
                  <a:lnTo>
                    <a:pt x="422936" y="108647"/>
                  </a:lnTo>
                  <a:lnTo>
                    <a:pt x="508018" y="108647"/>
                  </a:lnTo>
                  <a:lnTo>
                    <a:pt x="447377" y="10219"/>
                  </a:lnTo>
                  <a:lnTo>
                    <a:pt x="442323" y="3702"/>
                  </a:lnTo>
                  <a:lnTo>
                    <a:pt x="435056" y="285"/>
                  </a:lnTo>
                  <a:lnTo>
                    <a:pt x="419678" y="285"/>
                  </a:lnTo>
                  <a:lnTo>
                    <a:pt x="411425" y="0"/>
                  </a:lnTo>
                  <a:close/>
                </a:path>
                <a:path w="615314" h="687070">
                  <a:moveTo>
                    <a:pt x="363554" y="309656"/>
                  </a:moveTo>
                  <a:lnTo>
                    <a:pt x="259996" y="372145"/>
                  </a:lnTo>
                  <a:lnTo>
                    <a:pt x="525618" y="372145"/>
                  </a:lnTo>
                  <a:lnTo>
                    <a:pt x="532488" y="365282"/>
                  </a:lnTo>
                  <a:lnTo>
                    <a:pt x="426195" y="365282"/>
                  </a:lnTo>
                  <a:lnTo>
                    <a:pt x="363554" y="309656"/>
                  </a:lnTo>
                  <a:close/>
                </a:path>
                <a:path w="615314" h="687070">
                  <a:moveTo>
                    <a:pt x="488837" y="309656"/>
                  </a:moveTo>
                  <a:lnTo>
                    <a:pt x="426195" y="365282"/>
                  </a:lnTo>
                  <a:lnTo>
                    <a:pt x="532488" y="365282"/>
                  </a:lnTo>
                  <a:lnTo>
                    <a:pt x="550892" y="346895"/>
                  </a:lnTo>
                  <a:lnTo>
                    <a:pt x="488837" y="309656"/>
                  </a:lnTo>
                  <a:close/>
                </a:path>
                <a:path w="615314" h="687070">
                  <a:moveTo>
                    <a:pt x="508018" y="108647"/>
                  </a:moveTo>
                  <a:lnTo>
                    <a:pt x="422936" y="108647"/>
                  </a:lnTo>
                  <a:lnTo>
                    <a:pt x="562810" y="334988"/>
                  </a:lnTo>
                  <a:lnTo>
                    <a:pt x="615210" y="282637"/>
                  </a:lnTo>
                  <a:lnTo>
                    <a:pt x="508018" y="108647"/>
                  </a:lnTo>
                  <a:close/>
                </a:path>
                <a:path w="615314" h="687070">
                  <a:moveTo>
                    <a:pt x="434448" y="0"/>
                  </a:moveTo>
                  <a:lnTo>
                    <a:pt x="426195" y="285"/>
                  </a:lnTo>
                  <a:lnTo>
                    <a:pt x="435056" y="285"/>
                  </a:lnTo>
                  <a:lnTo>
                    <a:pt x="4344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935224" y="4596071"/>
              <a:ext cx="108626" cy="10836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645552" y="4198747"/>
              <a:ext cx="1466215" cy="1315085"/>
            </a:xfrm>
            <a:custGeom>
              <a:avLst/>
              <a:gdLst/>
              <a:ahLst/>
              <a:cxnLst/>
              <a:rect l="l" t="t" r="r" b="b"/>
              <a:pathLst>
                <a:path w="1466214" h="1315085">
                  <a:moveTo>
                    <a:pt x="1267360" y="198662"/>
                  </a:moveTo>
                  <a:lnTo>
                    <a:pt x="0" y="198662"/>
                  </a:lnTo>
                  <a:lnTo>
                    <a:pt x="0" y="1314601"/>
                  </a:lnTo>
                  <a:lnTo>
                    <a:pt x="150377" y="1314601"/>
                  </a:lnTo>
                  <a:lnTo>
                    <a:pt x="255043" y="1210032"/>
                  </a:lnTo>
                  <a:lnTo>
                    <a:pt x="108626" y="1210032"/>
                  </a:lnTo>
                  <a:lnTo>
                    <a:pt x="108626" y="303230"/>
                  </a:lnTo>
                  <a:lnTo>
                    <a:pt x="1162694" y="303230"/>
                  </a:lnTo>
                  <a:lnTo>
                    <a:pt x="1267360" y="198662"/>
                  </a:lnTo>
                  <a:close/>
                </a:path>
                <a:path w="1466214" h="1315085">
                  <a:moveTo>
                    <a:pt x="1466209" y="0"/>
                  </a:moveTo>
                  <a:lnTo>
                    <a:pt x="199148" y="0"/>
                  </a:lnTo>
                  <a:lnTo>
                    <a:pt x="199148" y="198662"/>
                  </a:lnTo>
                  <a:lnTo>
                    <a:pt x="307775" y="198662"/>
                  </a:lnTo>
                  <a:lnTo>
                    <a:pt x="307775" y="108361"/>
                  </a:lnTo>
                  <a:lnTo>
                    <a:pt x="1357746" y="108361"/>
                  </a:lnTo>
                  <a:lnTo>
                    <a:pt x="146620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843</Words>
  <Application>Microsoft Office PowerPoint</Application>
  <PresentationFormat>Breedbeeld</PresentationFormat>
  <Paragraphs>136</Paragraphs>
  <Slides>22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Courier New</vt:lpstr>
      <vt:lpstr>Times New Roman</vt:lpstr>
      <vt:lpstr>Office Theme</vt:lpstr>
      <vt:lpstr>             Les 3                              OAD</vt:lpstr>
      <vt:lpstr>Afsluiting donderdag  25 juni!!</vt:lpstr>
      <vt:lpstr>PowerPoint-presentatie</vt:lpstr>
      <vt:lpstr>Procesverslag uitwerking van jouw onderzoek;</vt:lpstr>
      <vt:lpstr>PowerPoint-presentatie</vt:lpstr>
      <vt:lpstr>Weekindeling</vt:lpstr>
      <vt:lpstr>Opdracht omschrijving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Kostuum inspiratie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Inhoud in verslag n.a.v beoordelingsformulier; </vt:lpstr>
      <vt:lpstr>Opdracht 7  Definitief ontwerp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Les 3                              OAD</dc:title>
  <dc:creator>Jacqueline de Wit</dc:creator>
  <cp:lastModifiedBy>Jacqueline de Wit</cp:lastModifiedBy>
  <cp:revision>2</cp:revision>
  <dcterms:created xsi:type="dcterms:W3CDTF">2020-05-19T12:54:08Z</dcterms:created>
  <dcterms:modified xsi:type="dcterms:W3CDTF">2020-05-19T13:03:08Z</dcterms:modified>
</cp:coreProperties>
</file>